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72" r:id="rId12"/>
    <p:sldId id="273" r:id="rId13"/>
    <p:sldId id="274" r:id="rId14"/>
    <p:sldId id="259" r:id="rId15"/>
    <p:sldId id="26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24BEA0-956E-44CC-B6F9-883C9AB27984}" type="doc">
      <dgm:prSet loTypeId="urn:microsoft.com/office/officeart/2005/8/layout/list1" loCatId="list" qsTypeId="urn:microsoft.com/office/officeart/2005/8/quickstyle/3d4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1DAA625A-DE88-4DF4-9834-A99E6D2EDF61}">
      <dgm:prSet phldrT="[Текст]" custT="1"/>
      <dgm:spPr/>
      <dgm:t>
        <a:bodyPr/>
        <a:lstStyle/>
        <a:p>
          <a:pPr algn="just"/>
          <a:r>
            <a:rPr lang="tk-TM" sz="2200" b="1" dirty="0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1. </a:t>
          </a:r>
          <a:r>
            <a:rPr lang="tk-TM" sz="2200" b="1" dirty="0" smtClean="0">
              <a:solidFill>
                <a:schemeClr val="tx1"/>
              </a:solidFill>
              <a:latin typeface="Garamond" panose="02020404030301010803" pitchFamily="18" charset="0"/>
              <a:ea typeface="Times New Roman" panose="02020603050405020304" pitchFamily="18" charset="0"/>
            </a:rPr>
            <a:t>Ç</a:t>
          </a:r>
          <a:r>
            <a:rPr lang="ru-RU" sz="2200" b="1" dirty="0" err="1" smtClean="0">
              <a:solidFill>
                <a:schemeClr val="tx1"/>
              </a:solidFill>
              <a:latin typeface="Garamond" panose="02020404030301010803" pitchFamily="18" charset="0"/>
              <a:ea typeface="Times New Roman" panose="02020603050405020304" pitchFamily="18" charset="0"/>
            </a:rPr>
            <a:t>anaklyk</a:t>
          </a:r>
          <a:r>
            <a:rPr lang="ru-RU" sz="2200" b="1" dirty="0" smtClean="0">
              <a:solidFill>
                <a:schemeClr val="tx1"/>
              </a:solidFill>
              <a:latin typeface="Garamond" panose="02020404030301010803" pitchFamily="18" charset="0"/>
              <a:ea typeface="Times New Roman" panose="02020603050405020304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Garamond" panose="02020404030301010803" pitchFamily="18" charset="0"/>
              <a:ea typeface="Times New Roman" panose="02020603050405020304" pitchFamily="18" charset="0"/>
            </a:rPr>
            <a:t>muskul</a:t>
          </a:r>
          <a:r>
            <a:rPr lang="ru-RU" sz="2200" b="1" dirty="0" smtClean="0">
              <a:solidFill>
                <a:schemeClr val="tx1"/>
              </a:solidFill>
              <a:latin typeface="Garamond" panose="02020404030301010803" pitchFamily="18" charset="0"/>
              <a:ea typeface="Times New Roman" panose="02020603050405020304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Garamond" panose="02020404030301010803" pitchFamily="18" charset="0"/>
              <a:ea typeface="Times New Roman" panose="02020603050405020304" pitchFamily="18" charset="0"/>
            </a:rPr>
            <a:t>toparlaryny</a:t>
          </a:r>
          <a:r>
            <a:rPr lang="ru-RU" sz="2200" b="1" dirty="0" smtClean="0">
              <a:solidFill>
                <a:schemeClr val="tx1"/>
              </a:solidFill>
              <a:latin typeface="Garamond" panose="02020404030301010803" pitchFamily="18" charset="0"/>
              <a:ea typeface="Times New Roman" panose="02020603050405020304" pitchFamily="18" charset="0"/>
            </a:rPr>
            <a:t>,</a:t>
          </a:r>
          <a:r>
            <a:rPr lang="en-US" sz="2200" b="1" dirty="0" smtClean="0">
              <a:solidFill>
                <a:schemeClr val="tx1"/>
              </a:solidFill>
              <a:latin typeface="Garamond" panose="02020404030301010803" pitchFamily="18" charset="0"/>
              <a:ea typeface="Times New Roman" panose="02020603050405020304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Garamond" panose="02020404030301010803" pitchFamily="18" charset="0"/>
              <a:ea typeface="Times New Roman" panose="02020603050405020304" pitchFamily="18" charset="0"/>
            </a:rPr>
            <a:t>olaryň</a:t>
          </a:r>
          <a:r>
            <a:rPr lang="ru-RU" sz="2200" b="1" dirty="0" smtClean="0">
              <a:solidFill>
                <a:schemeClr val="tx1"/>
              </a:solidFill>
              <a:latin typeface="Garamond" panose="02020404030301010803" pitchFamily="18" charset="0"/>
              <a:ea typeface="Times New Roman" panose="02020603050405020304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Garamond" panose="02020404030301010803" pitchFamily="18" charset="0"/>
              <a:ea typeface="Times New Roman" panose="02020603050405020304" pitchFamily="18" charset="0"/>
            </a:rPr>
            <a:t>topografiýasyny</a:t>
          </a:r>
          <a:r>
            <a:rPr lang="ru-RU" sz="2200" b="1" dirty="0" smtClean="0">
              <a:solidFill>
                <a:schemeClr val="tx1"/>
              </a:solidFill>
              <a:latin typeface="Garamond" panose="02020404030301010803" pitchFamily="18" charset="0"/>
              <a:ea typeface="Times New Roman" panose="02020603050405020304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Garamond" panose="02020404030301010803" pitchFamily="18" charset="0"/>
              <a:ea typeface="Times New Roman" panose="02020603050405020304" pitchFamily="18" charset="0"/>
            </a:rPr>
            <a:t>bilmeli</a:t>
          </a:r>
          <a:r>
            <a:rPr lang="ru-RU" sz="2200" b="1" dirty="0" smtClean="0">
              <a:solidFill>
                <a:schemeClr val="tx1"/>
              </a:solidFill>
              <a:latin typeface="Garamond" panose="02020404030301010803" pitchFamily="18" charset="0"/>
              <a:ea typeface="Times New Roman" panose="02020603050405020304" pitchFamily="18" charset="0"/>
            </a:rPr>
            <a:t>.</a:t>
          </a:r>
          <a:endParaRPr lang="ru-RU" sz="2200" b="1" dirty="0" smtClean="0">
            <a:latin typeface="Garamond" panose="02020404030301010803" pitchFamily="18" charset="0"/>
            <a:cs typeface="Times New Roman" pitchFamily="18" charset="0"/>
          </a:endParaRPr>
        </a:p>
      </dgm:t>
    </dgm:pt>
    <dgm:pt modelId="{932123EE-6BB4-4D09-8570-51648BB21D2A}" type="parTrans" cxnId="{9AFCE4BF-2C8F-4EE9-A44C-8A09F68F042E}">
      <dgm:prSet/>
      <dgm:spPr/>
      <dgm:t>
        <a:bodyPr/>
        <a:lstStyle/>
        <a:p>
          <a:endParaRPr lang="ru-RU" sz="2200"/>
        </a:p>
      </dgm:t>
    </dgm:pt>
    <dgm:pt modelId="{30AD64CC-14E9-4A80-91E1-499829A8E3CD}" type="sibTrans" cxnId="{9AFCE4BF-2C8F-4EE9-A44C-8A09F68F042E}">
      <dgm:prSet/>
      <dgm:spPr/>
      <dgm:t>
        <a:bodyPr/>
        <a:lstStyle/>
        <a:p>
          <a:endParaRPr lang="ru-RU" sz="2200"/>
        </a:p>
      </dgm:t>
    </dgm:pt>
    <dgm:pt modelId="{A638968D-2251-4888-AACC-FE4B7EBFB455}">
      <dgm:prSet phldrT="[Текст]" custT="1"/>
      <dgm:spPr/>
      <dgm:t>
        <a:bodyPr/>
        <a:lstStyle/>
        <a:p>
          <a:pPr marL="0" indent="0" algn="just"/>
          <a:r>
            <a:rPr lang="tk-TM" sz="2200" b="1" dirty="0" smtClean="0">
              <a:latin typeface="Garamond" panose="02020404030301010803" pitchFamily="18" charset="0"/>
            </a:rPr>
            <a:t>2. </a:t>
          </a:r>
          <a:r>
            <a:rPr lang="tk-TM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B</a:t>
          </a:r>
          <a:r>
            <a:rPr lang="en-US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ut</a:t>
          </a:r>
          <a:r>
            <a:rPr lang="en-US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US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muskullarynyň</a:t>
          </a:r>
          <a:r>
            <a:rPr lang="en-US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US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öňki</a:t>
          </a:r>
          <a:r>
            <a:rPr lang="en-US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, </a:t>
          </a:r>
          <a:r>
            <a:rPr lang="en-US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içki</a:t>
          </a:r>
          <a:r>
            <a:rPr lang="en-US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, </a:t>
          </a:r>
          <a:r>
            <a:rPr lang="en-US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yzky</a:t>
          </a:r>
          <a:r>
            <a:rPr lang="en-US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US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topar</a:t>
          </a:r>
          <a:r>
            <a:rPr lang="en-US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US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muskullarynyň</a:t>
          </a:r>
          <a:r>
            <a:rPr lang="en-US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US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başlanýan</a:t>
          </a:r>
          <a:r>
            <a:rPr lang="en-US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, </a:t>
          </a:r>
          <a:r>
            <a:rPr lang="en-US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birigýän</a:t>
          </a:r>
          <a:r>
            <a:rPr lang="en-US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US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ýerlerini</a:t>
          </a:r>
          <a:r>
            <a:rPr lang="en-US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, </a:t>
          </a:r>
          <a:r>
            <a:rPr lang="en-US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buduň</a:t>
          </a:r>
          <a:r>
            <a:rPr lang="en-US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US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fassiýalaryny</a:t>
          </a:r>
          <a:r>
            <a:rPr lang="en-US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, </a:t>
          </a:r>
          <a:r>
            <a:rPr lang="en-US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topografiýasyny</a:t>
          </a:r>
          <a:r>
            <a:rPr lang="en-US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, </a:t>
          </a:r>
          <a:r>
            <a:rPr lang="en-US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bilmeli</a:t>
          </a:r>
          <a:endParaRPr lang="ru-RU" sz="2200" b="1" dirty="0">
            <a:effectLst/>
            <a:latin typeface="Garamond" panose="02020404030301010803" pitchFamily="18" charset="0"/>
            <a:cs typeface="Times New Roman" panose="02020603050405020304" pitchFamily="18" charset="0"/>
          </a:endParaRPr>
        </a:p>
      </dgm:t>
    </dgm:pt>
    <dgm:pt modelId="{6AE254B6-74AD-4E93-868A-C724200C9EF3}" type="parTrans" cxnId="{266D4EF5-202F-4F45-9FF4-8CD4F4C60BB7}">
      <dgm:prSet/>
      <dgm:spPr/>
      <dgm:t>
        <a:bodyPr/>
        <a:lstStyle/>
        <a:p>
          <a:endParaRPr lang="ru-RU" sz="2200"/>
        </a:p>
      </dgm:t>
    </dgm:pt>
    <dgm:pt modelId="{8CCD8EB2-0E66-4211-8CBF-1CC8D6F5D4CF}" type="sibTrans" cxnId="{266D4EF5-202F-4F45-9FF4-8CD4F4C60BB7}">
      <dgm:prSet/>
      <dgm:spPr/>
      <dgm:t>
        <a:bodyPr/>
        <a:lstStyle/>
        <a:p>
          <a:endParaRPr lang="ru-RU" sz="2200"/>
        </a:p>
      </dgm:t>
    </dgm:pt>
    <dgm:pt modelId="{1B1657A2-5821-49A8-A685-48C359815988}">
      <dgm:prSet phldrT="[Текст]" custT="1"/>
      <dgm:spPr/>
      <dgm:t>
        <a:bodyPr/>
        <a:lstStyle/>
        <a:p>
          <a:pPr marL="0" indent="0" algn="just"/>
          <a:r>
            <a:rPr lang="ru-RU" sz="2200" b="1" dirty="0" smtClean="0">
              <a:latin typeface="Garamond" panose="02020404030301010803" pitchFamily="18" charset="0"/>
              <a:ea typeface="Calibri"/>
              <a:cs typeface="Times New Roman" pitchFamily="18" charset="0"/>
            </a:rPr>
            <a:t>3. </a:t>
          </a:r>
          <a:r>
            <a:rPr lang="ru-RU" sz="2200" b="1" dirty="0" err="1" smtClean="0">
              <a:latin typeface="Garamond" panose="02020404030301010803" pitchFamily="18" charset="0"/>
              <a:ea typeface="Calibri"/>
              <a:cs typeface="Times New Roman" pitchFamily="18" charset="0"/>
            </a:rPr>
            <a:t>I</a:t>
          </a:r>
          <a:r>
            <a:rPr lang="ru-RU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njigiň</a:t>
          </a:r>
          <a:r>
            <a:rPr lang="ru-RU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öňki</a:t>
          </a:r>
          <a:r>
            <a:rPr lang="ru-RU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,</a:t>
          </a:r>
          <a:r>
            <a:rPr lang="tk-TM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yzky</a:t>
          </a:r>
          <a:r>
            <a:rPr lang="ru-RU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,</a:t>
          </a:r>
          <a:r>
            <a:rPr lang="tk-TM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gapdal</a:t>
          </a:r>
          <a:r>
            <a:rPr lang="ru-RU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topar</a:t>
          </a:r>
          <a:r>
            <a:rPr lang="ru-RU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,</a:t>
          </a:r>
          <a:r>
            <a:rPr lang="tk-TM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dabanyň</a:t>
          </a:r>
          <a:r>
            <a:rPr lang="ru-RU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dabanüsti</a:t>
          </a:r>
          <a:r>
            <a:rPr lang="ru-RU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,</a:t>
          </a:r>
          <a:r>
            <a:rPr lang="tk-TM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dabanasty</a:t>
          </a:r>
          <a:r>
            <a:rPr lang="ru-RU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muskullarynyň</a:t>
          </a:r>
          <a:r>
            <a:rPr lang="ru-RU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başlanýan</a:t>
          </a:r>
          <a:r>
            <a:rPr lang="ru-RU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we</a:t>
          </a:r>
          <a:r>
            <a:rPr lang="ru-RU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birigýän</a:t>
          </a:r>
          <a:r>
            <a:rPr lang="ru-RU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ru-RU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ýerlerini</a:t>
          </a:r>
          <a:r>
            <a:rPr lang="ru-RU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tk-TM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bilmeli.</a:t>
          </a:r>
          <a:endParaRPr lang="ru-RU" sz="2200" b="1" dirty="0">
            <a:effectLst/>
            <a:latin typeface="Garamond" panose="02020404030301010803" pitchFamily="18" charset="0"/>
            <a:cs typeface="Times New Roman" panose="02020603050405020304" pitchFamily="18" charset="0"/>
          </a:endParaRPr>
        </a:p>
      </dgm:t>
    </dgm:pt>
    <dgm:pt modelId="{85ED244A-5ADC-4E21-AA09-4EC4D74C496A}" type="parTrans" cxnId="{192334FD-2152-46DA-8460-A697998DD48D}">
      <dgm:prSet/>
      <dgm:spPr/>
      <dgm:t>
        <a:bodyPr/>
        <a:lstStyle/>
        <a:p>
          <a:endParaRPr lang="ru-RU"/>
        </a:p>
      </dgm:t>
    </dgm:pt>
    <dgm:pt modelId="{81F277B3-D3A8-42FE-9074-77416FF4EC3B}" type="sibTrans" cxnId="{192334FD-2152-46DA-8460-A697998DD48D}">
      <dgm:prSet/>
      <dgm:spPr/>
      <dgm:t>
        <a:bodyPr/>
        <a:lstStyle/>
        <a:p>
          <a:endParaRPr lang="ru-RU"/>
        </a:p>
      </dgm:t>
    </dgm:pt>
    <dgm:pt modelId="{82D1816E-C244-464F-91EC-1D4685919492}" type="pres">
      <dgm:prSet presAssocID="{A824BEA0-956E-44CC-B6F9-883C9AB2798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2ECAF0E-AF93-4314-9218-06D6F7F1FA23}" type="pres">
      <dgm:prSet presAssocID="{1DAA625A-DE88-4DF4-9834-A99E6D2EDF61}" presName="parentLin" presStyleCnt="0"/>
      <dgm:spPr/>
      <dgm:t>
        <a:bodyPr/>
        <a:lstStyle/>
        <a:p>
          <a:endParaRPr lang="ru-RU"/>
        </a:p>
      </dgm:t>
    </dgm:pt>
    <dgm:pt modelId="{69ACAB26-1B30-4815-9028-4A77775B47D7}" type="pres">
      <dgm:prSet presAssocID="{1DAA625A-DE88-4DF4-9834-A99E6D2EDF61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1734970F-514C-431F-B5A6-1F8C449E9CD8}" type="pres">
      <dgm:prSet presAssocID="{1DAA625A-DE88-4DF4-9834-A99E6D2EDF61}" presName="parentText" presStyleLbl="node1" presStyleIdx="0" presStyleCnt="3" custScaleX="203741" custScaleY="105903" custLinFactX="-886" custLinFactNeighborX="-100000" custLinFactNeighborY="2983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9128EF-C628-4149-9DC8-51B747B24D96}" type="pres">
      <dgm:prSet presAssocID="{1DAA625A-DE88-4DF4-9834-A99E6D2EDF61}" presName="negativeSpace" presStyleCnt="0"/>
      <dgm:spPr/>
      <dgm:t>
        <a:bodyPr/>
        <a:lstStyle/>
        <a:p>
          <a:endParaRPr lang="ru-RU"/>
        </a:p>
      </dgm:t>
    </dgm:pt>
    <dgm:pt modelId="{3B2E4068-C096-4B84-9B4D-B915B72C70ED}" type="pres">
      <dgm:prSet presAssocID="{1DAA625A-DE88-4DF4-9834-A99E6D2EDF61}" presName="childText" presStyleLbl="conFgAcc1" presStyleIdx="0" presStyleCnt="3" custLinFactNeighborX="923" custLinFactNeighborY="-502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C16A42-CE03-4F64-B2A1-54F30984FDB7}" type="pres">
      <dgm:prSet presAssocID="{30AD64CC-14E9-4A80-91E1-499829A8E3CD}" presName="spaceBetweenRectangles" presStyleCnt="0"/>
      <dgm:spPr/>
      <dgm:t>
        <a:bodyPr/>
        <a:lstStyle/>
        <a:p>
          <a:endParaRPr lang="ru-RU"/>
        </a:p>
      </dgm:t>
    </dgm:pt>
    <dgm:pt modelId="{FD71543F-4CC8-44B4-8318-372D16C5E963}" type="pres">
      <dgm:prSet presAssocID="{A638968D-2251-4888-AACC-FE4B7EBFB455}" presName="parentLin" presStyleCnt="0"/>
      <dgm:spPr/>
      <dgm:t>
        <a:bodyPr/>
        <a:lstStyle/>
        <a:p>
          <a:endParaRPr lang="ru-RU"/>
        </a:p>
      </dgm:t>
    </dgm:pt>
    <dgm:pt modelId="{DBFBA89F-F671-48C3-9304-C16AF83BB22A}" type="pres">
      <dgm:prSet presAssocID="{A638968D-2251-4888-AACC-FE4B7EBFB455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A61C7203-017E-4BA7-82D5-467E09919323}" type="pres">
      <dgm:prSet presAssocID="{A638968D-2251-4888-AACC-FE4B7EBFB455}" presName="parentText" presStyleLbl="node1" presStyleIdx="1" presStyleCnt="3" custScaleX="166612" custScaleY="107173" custLinFactX="-401" custLinFactNeighborX="-100000" custLinFactNeighborY="3944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730B02-C469-4581-A074-494EC21E8C9C}" type="pres">
      <dgm:prSet presAssocID="{A638968D-2251-4888-AACC-FE4B7EBFB455}" presName="negativeSpace" presStyleCnt="0"/>
      <dgm:spPr/>
      <dgm:t>
        <a:bodyPr/>
        <a:lstStyle/>
        <a:p>
          <a:endParaRPr lang="ru-RU"/>
        </a:p>
      </dgm:t>
    </dgm:pt>
    <dgm:pt modelId="{C3187DAC-3CFE-4518-8DE4-850517FA513E}" type="pres">
      <dgm:prSet presAssocID="{A638968D-2251-4888-AACC-FE4B7EBFB455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5D79C9-15AA-4B4D-B77A-2885ABF44BF3}" type="pres">
      <dgm:prSet presAssocID="{8CCD8EB2-0E66-4211-8CBF-1CC8D6F5D4CF}" presName="spaceBetweenRectangles" presStyleCnt="0"/>
      <dgm:spPr/>
    </dgm:pt>
    <dgm:pt modelId="{306873EF-DFE2-44D5-B270-152296A19159}" type="pres">
      <dgm:prSet presAssocID="{1B1657A2-5821-49A8-A685-48C359815988}" presName="parentLin" presStyleCnt="0"/>
      <dgm:spPr/>
    </dgm:pt>
    <dgm:pt modelId="{4CC82E8B-C04C-4680-8ED5-B01375CAD3F0}" type="pres">
      <dgm:prSet presAssocID="{1B1657A2-5821-49A8-A685-48C359815988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43D03922-346D-4498-9CC4-214A2E48BBE1}" type="pres">
      <dgm:prSet presAssocID="{1B1657A2-5821-49A8-A685-48C359815988}" presName="parentText" presStyleLbl="node1" presStyleIdx="2" presStyleCnt="3" custScaleX="150037" custLinFactNeighborX="-100000" custLinFactNeighborY="406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79B1F7-F035-4C01-80D1-6029C65160AC}" type="pres">
      <dgm:prSet presAssocID="{1B1657A2-5821-49A8-A685-48C359815988}" presName="negativeSpace" presStyleCnt="0"/>
      <dgm:spPr/>
    </dgm:pt>
    <dgm:pt modelId="{B8AA7125-3D9A-4BEF-8F40-E4079E9DD53F}" type="pres">
      <dgm:prSet presAssocID="{1B1657A2-5821-49A8-A685-48C359815988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92334FD-2152-46DA-8460-A697998DD48D}" srcId="{A824BEA0-956E-44CC-B6F9-883C9AB27984}" destId="{1B1657A2-5821-49A8-A685-48C359815988}" srcOrd="2" destOrd="0" parTransId="{85ED244A-5ADC-4E21-AA09-4EC4D74C496A}" sibTransId="{81F277B3-D3A8-42FE-9074-77416FF4EC3B}"/>
    <dgm:cxn modelId="{266D4EF5-202F-4F45-9FF4-8CD4F4C60BB7}" srcId="{A824BEA0-956E-44CC-B6F9-883C9AB27984}" destId="{A638968D-2251-4888-AACC-FE4B7EBFB455}" srcOrd="1" destOrd="0" parTransId="{6AE254B6-74AD-4E93-868A-C724200C9EF3}" sibTransId="{8CCD8EB2-0E66-4211-8CBF-1CC8D6F5D4CF}"/>
    <dgm:cxn modelId="{CA3D1C0F-1C02-4FF9-9882-8DA5B9C85DA1}" type="presOf" srcId="{A824BEA0-956E-44CC-B6F9-883C9AB27984}" destId="{82D1816E-C244-464F-91EC-1D4685919492}" srcOrd="0" destOrd="0" presId="urn:microsoft.com/office/officeart/2005/8/layout/list1"/>
    <dgm:cxn modelId="{A0B1D009-2606-4DDB-B507-262BD43926ED}" type="presOf" srcId="{A638968D-2251-4888-AACC-FE4B7EBFB455}" destId="{A61C7203-017E-4BA7-82D5-467E09919323}" srcOrd="1" destOrd="0" presId="urn:microsoft.com/office/officeart/2005/8/layout/list1"/>
    <dgm:cxn modelId="{E25CA99D-F612-4BE0-A49D-CB6BA57D868C}" type="presOf" srcId="{1DAA625A-DE88-4DF4-9834-A99E6D2EDF61}" destId="{1734970F-514C-431F-B5A6-1F8C449E9CD8}" srcOrd="1" destOrd="0" presId="urn:microsoft.com/office/officeart/2005/8/layout/list1"/>
    <dgm:cxn modelId="{943120FB-6D52-4362-B47C-F3CC50FE3EE4}" type="presOf" srcId="{A638968D-2251-4888-AACC-FE4B7EBFB455}" destId="{DBFBA89F-F671-48C3-9304-C16AF83BB22A}" srcOrd="0" destOrd="0" presId="urn:microsoft.com/office/officeart/2005/8/layout/list1"/>
    <dgm:cxn modelId="{A8CFAC14-0832-4CB1-8CE1-16AA68CB0511}" type="presOf" srcId="{1DAA625A-DE88-4DF4-9834-A99E6D2EDF61}" destId="{69ACAB26-1B30-4815-9028-4A77775B47D7}" srcOrd="0" destOrd="0" presId="urn:microsoft.com/office/officeart/2005/8/layout/list1"/>
    <dgm:cxn modelId="{4591DDE0-B28C-4A11-A113-59740620DEF6}" type="presOf" srcId="{1B1657A2-5821-49A8-A685-48C359815988}" destId="{43D03922-346D-4498-9CC4-214A2E48BBE1}" srcOrd="1" destOrd="0" presId="urn:microsoft.com/office/officeart/2005/8/layout/list1"/>
    <dgm:cxn modelId="{9AFCE4BF-2C8F-4EE9-A44C-8A09F68F042E}" srcId="{A824BEA0-956E-44CC-B6F9-883C9AB27984}" destId="{1DAA625A-DE88-4DF4-9834-A99E6D2EDF61}" srcOrd="0" destOrd="0" parTransId="{932123EE-6BB4-4D09-8570-51648BB21D2A}" sibTransId="{30AD64CC-14E9-4A80-91E1-499829A8E3CD}"/>
    <dgm:cxn modelId="{7B5FA08B-8CE5-4130-A174-E8B3AB21D942}" type="presOf" srcId="{1B1657A2-5821-49A8-A685-48C359815988}" destId="{4CC82E8B-C04C-4680-8ED5-B01375CAD3F0}" srcOrd="0" destOrd="0" presId="urn:microsoft.com/office/officeart/2005/8/layout/list1"/>
    <dgm:cxn modelId="{DA65F01C-0434-4720-BD86-EEAA8043E7FC}" type="presParOf" srcId="{82D1816E-C244-464F-91EC-1D4685919492}" destId="{82ECAF0E-AF93-4314-9218-06D6F7F1FA23}" srcOrd="0" destOrd="0" presId="urn:microsoft.com/office/officeart/2005/8/layout/list1"/>
    <dgm:cxn modelId="{9E74E071-AD0C-40AC-9CFE-5F8DB266507F}" type="presParOf" srcId="{82ECAF0E-AF93-4314-9218-06D6F7F1FA23}" destId="{69ACAB26-1B30-4815-9028-4A77775B47D7}" srcOrd="0" destOrd="0" presId="urn:microsoft.com/office/officeart/2005/8/layout/list1"/>
    <dgm:cxn modelId="{BFB68CF9-C145-4631-B328-425E3CE2A8D8}" type="presParOf" srcId="{82ECAF0E-AF93-4314-9218-06D6F7F1FA23}" destId="{1734970F-514C-431F-B5A6-1F8C449E9CD8}" srcOrd="1" destOrd="0" presId="urn:microsoft.com/office/officeart/2005/8/layout/list1"/>
    <dgm:cxn modelId="{BBB1CE7B-D404-4C1D-8B12-A4FF21ABEE4B}" type="presParOf" srcId="{82D1816E-C244-464F-91EC-1D4685919492}" destId="{079128EF-C628-4149-9DC8-51B747B24D96}" srcOrd="1" destOrd="0" presId="urn:microsoft.com/office/officeart/2005/8/layout/list1"/>
    <dgm:cxn modelId="{9C81D571-CE63-49E0-8F95-4CE5AB17D911}" type="presParOf" srcId="{82D1816E-C244-464F-91EC-1D4685919492}" destId="{3B2E4068-C096-4B84-9B4D-B915B72C70ED}" srcOrd="2" destOrd="0" presId="urn:microsoft.com/office/officeart/2005/8/layout/list1"/>
    <dgm:cxn modelId="{740BDD81-CFD4-44E5-8755-0D334EE26EE6}" type="presParOf" srcId="{82D1816E-C244-464F-91EC-1D4685919492}" destId="{BFC16A42-CE03-4F64-B2A1-54F30984FDB7}" srcOrd="3" destOrd="0" presId="urn:microsoft.com/office/officeart/2005/8/layout/list1"/>
    <dgm:cxn modelId="{A4412BC9-D7BF-4352-8070-8119D98B8FD6}" type="presParOf" srcId="{82D1816E-C244-464F-91EC-1D4685919492}" destId="{FD71543F-4CC8-44B4-8318-372D16C5E963}" srcOrd="4" destOrd="0" presId="urn:microsoft.com/office/officeart/2005/8/layout/list1"/>
    <dgm:cxn modelId="{B8B1544D-7CA1-4510-BD20-2C070708278C}" type="presParOf" srcId="{FD71543F-4CC8-44B4-8318-372D16C5E963}" destId="{DBFBA89F-F671-48C3-9304-C16AF83BB22A}" srcOrd="0" destOrd="0" presId="urn:microsoft.com/office/officeart/2005/8/layout/list1"/>
    <dgm:cxn modelId="{4DF1D82F-B95A-479F-AF55-3F9FFCF59C62}" type="presParOf" srcId="{FD71543F-4CC8-44B4-8318-372D16C5E963}" destId="{A61C7203-017E-4BA7-82D5-467E09919323}" srcOrd="1" destOrd="0" presId="urn:microsoft.com/office/officeart/2005/8/layout/list1"/>
    <dgm:cxn modelId="{5CD249CA-85A3-4E90-B37C-DBC7715F546A}" type="presParOf" srcId="{82D1816E-C244-464F-91EC-1D4685919492}" destId="{78730B02-C469-4581-A074-494EC21E8C9C}" srcOrd="5" destOrd="0" presId="urn:microsoft.com/office/officeart/2005/8/layout/list1"/>
    <dgm:cxn modelId="{DC2080DC-E43E-4228-A54E-60F685F0A29F}" type="presParOf" srcId="{82D1816E-C244-464F-91EC-1D4685919492}" destId="{C3187DAC-3CFE-4518-8DE4-850517FA513E}" srcOrd="6" destOrd="0" presId="urn:microsoft.com/office/officeart/2005/8/layout/list1"/>
    <dgm:cxn modelId="{80BF94EB-178C-4C9A-8570-2FA06D0BBC4A}" type="presParOf" srcId="{82D1816E-C244-464F-91EC-1D4685919492}" destId="{875D79C9-15AA-4B4D-B77A-2885ABF44BF3}" srcOrd="7" destOrd="0" presId="urn:microsoft.com/office/officeart/2005/8/layout/list1"/>
    <dgm:cxn modelId="{E2D82A30-57DC-46F4-8A1E-75624F09888B}" type="presParOf" srcId="{82D1816E-C244-464F-91EC-1D4685919492}" destId="{306873EF-DFE2-44D5-B270-152296A19159}" srcOrd="8" destOrd="0" presId="urn:microsoft.com/office/officeart/2005/8/layout/list1"/>
    <dgm:cxn modelId="{67D124A4-B12F-49DB-A3F7-ABE6BB1BF67A}" type="presParOf" srcId="{306873EF-DFE2-44D5-B270-152296A19159}" destId="{4CC82E8B-C04C-4680-8ED5-B01375CAD3F0}" srcOrd="0" destOrd="0" presId="urn:microsoft.com/office/officeart/2005/8/layout/list1"/>
    <dgm:cxn modelId="{EBA052A7-5259-40CB-A14A-C8EB38E579A1}" type="presParOf" srcId="{306873EF-DFE2-44D5-B270-152296A19159}" destId="{43D03922-346D-4498-9CC4-214A2E48BBE1}" srcOrd="1" destOrd="0" presId="urn:microsoft.com/office/officeart/2005/8/layout/list1"/>
    <dgm:cxn modelId="{AA8E35A2-F1E0-45C5-8C77-2B99B21CA4BD}" type="presParOf" srcId="{82D1816E-C244-464F-91EC-1D4685919492}" destId="{B679B1F7-F035-4C01-80D1-6029C65160AC}" srcOrd="9" destOrd="0" presId="urn:microsoft.com/office/officeart/2005/8/layout/list1"/>
    <dgm:cxn modelId="{20013142-3A2B-4EF5-B37C-ACC7C51D6C97}" type="presParOf" srcId="{82D1816E-C244-464F-91EC-1D4685919492}" destId="{B8AA7125-3D9A-4BEF-8F40-E4079E9DD53F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824BEA0-956E-44CC-B6F9-883C9AB27984}" type="doc">
      <dgm:prSet loTypeId="urn:microsoft.com/office/officeart/2005/8/layout/list1" loCatId="list" qsTypeId="urn:microsoft.com/office/officeart/2005/8/quickstyle/3d4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1DAA625A-DE88-4DF4-9834-A99E6D2EDF61}">
      <dgm:prSet phldrT="[Текст]" custT="1"/>
      <dgm:spPr/>
      <dgm:t>
        <a:bodyPr/>
        <a:lstStyle/>
        <a:p>
          <a:pPr algn="just"/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1. </a:t>
          </a:r>
          <a:r>
            <a:rPr lang="tk-TM" sz="2200" b="1" dirty="0" smtClean="0">
              <a:solidFill>
                <a:schemeClr val="tx1"/>
              </a:solidFill>
              <a:latin typeface="Garamond" panose="02020404030301010803" pitchFamily="18" charset="0"/>
              <a:ea typeface="Times New Roman" panose="02020603050405020304" pitchFamily="18" charset="0"/>
            </a:rPr>
            <a:t>Çanaklyk muskullaryny atlandyryp, olaryň başlanýan, birleşýän ýerlerini, topografiýasyny aýdyp başarmaly.</a:t>
          </a:r>
          <a:endParaRPr lang="ru-RU" sz="2200" b="1" dirty="0" smtClean="0">
            <a:latin typeface="Garamond" panose="02020404030301010803" pitchFamily="18" charset="0"/>
            <a:cs typeface="Times New Roman" pitchFamily="18" charset="0"/>
          </a:endParaRPr>
        </a:p>
      </dgm:t>
    </dgm:pt>
    <dgm:pt modelId="{932123EE-6BB4-4D09-8570-51648BB21D2A}" type="parTrans" cxnId="{9AFCE4BF-2C8F-4EE9-A44C-8A09F68F042E}">
      <dgm:prSet/>
      <dgm:spPr/>
      <dgm:t>
        <a:bodyPr/>
        <a:lstStyle/>
        <a:p>
          <a:endParaRPr lang="ru-RU" sz="2200"/>
        </a:p>
      </dgm:t>
    </dgm:pt>
    <dgm:pt modelId="{30AD64CC-14E9-4A80-91E1-499829A8E3CD}" type="sibTrans" cxnId="{9AFCE4BF-2C8F-4EE9-A44C-8A09F68F042E}">
      <dgm:prSet/>
      <dgm:spPr/>
      <dgm:t>
        <a:bodyPr/>
        <a:lstStyle/>
        <a:p>
          <a:endParaRPr lang="ru-RU" sz="2200"/>
        </a:p>
      </dgm:t>
    </dgm:pt>
    <dgm:pt modelId="{A638968D-2251-4888-AACC-FE4B7EBFB455}">
      <dgm:prSet phldrT="[Текст]" custT="1"/>
      <dgm:spPr/>
      <dgm:t>
        <a:bodyPr/>
        <a:lstStyle/>
        <a:p>
          <a:pPr marL="0" indent="0" algn="just"/>
          <a:r>
            <a:rPr lang="ru-RU" sz="2200" b="1" dirty="0" smtClean="0">
              <a:latin typeface="Garamond" panose="02020404030301010803" pitchFamily="18" charset="0"/>
              <a:cs typeface="Times New Roman" pitchFamily="18" charset="0"/>
            </a:rPr>
            <a:t>2. </a:t>
          </a:r>
          <a:r>
            <a:rPr lang="en-US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But </a:t>
          </a:r>
          <a:r>
            <a:rPr lang="en-US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muskul</a:t>
          </a:r>
          <a:r>
            <a:rPr lang="en-US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US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toparlaryny</a:t>
          </a:r>
          <a:r>
            <a:rPr lang="en-US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US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seljerip</a:t>
          </a:r>
          <a:r>
            <a:rPr lang="en-US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, </a:t>
          </a:r>
          <a:r>
            <a:rPr lang="en-US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olary</a:t>
          </a:r>
          <a:r>
            <a:rPr lang="en-US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US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atlandyryp</a:t>
          </a:r>
          <a:r>
            <a:rPr lang="en-US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, </a:t>
          </a:r>
          <a:r>
            <a:rPr lang="en-US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görkezmeli</a:t>
          </a:r>
          <a:r>
            <a:rPr lang="en-US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, </a:t>
          </a:r>
          <a:r>
            <a:rPr lang="en-US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başlanýan</a:t>
          </a:r>
          <a:r>
            <a:rPr lang="en-US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 we </a:t>
          </a:r>
          <a:r>
            <a:rPr lang="en-US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birigýän</a:t>
          </a:r>
          <a:r>
            <a:rPr lang="en-US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US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ýerlerini</a:t>
          </a:r>
          <a:r>
            <a:rPr lang="en-US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US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aýdyp</a:t>
          </a:r>
          <a:r>
            <a:rPr lang="en-US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 b</a:t>
          </a:r>
          <a:r>
            <a:rPr lang="tk-TM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aşarmaly</a:t>
          </a:r>
          <a:r>
            <a:rPr lang="en-US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. But </a:t>
          </a:r>
          <a:r>
            <a:rPr lang="en-US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kanalynyň</a:t>
          </a:r>
          <a:r>
            <a:rPr lang="en-US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US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diwarlaryny</a:t>
          </a:r>
          <a:r>
            <a:rPr lang="en-US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US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görkezip</a:t>
          </a:r>
          <a:r>
            <a:rPr lang="en-US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, </a:t>
          </a:r>
          <a:r>
            <a:rPr lang="en-US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halkalaryny</a:t>
          </a:r>
          <a:r>
            <a:rPr lang="en-US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US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aýdyp</a:t>
          </a:r>
          <a:r>
            <a:rPr lang="en-US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US" sz="2200" b="1" dirty="0" err="1" smtClean="0">
              <a:solidFill>
                <a:schemeClr val="tx1"/>
              </a:solidFill>
              <a:latin typeface="Garamond" panose="02020404030301010803" pitchFamily="18" charset="0"/>
            </a:rPr>
            <a:t>başarmaly</a:t>
          </a:r>
          <a:r>
            <a:rPr lang="tk-TM" sz="2200" b="1" dirty="0" smtClean="0">
              <a:solidFill>
                <a:schemeClr val="tx1"/>
              </a:solidFill>
              <a:latin typeface="Garamond" panose="02020404030301010803" pitchFamily="18" charset="0"/>
            </a:rPr>
            <a:t>.</a:t>
          </a:r>
          <a:endParaRPr lang="ru-RU" sz="2200" b="1" dirty="0">
            <a:effectLst/>
            <a:latin typeface="Garamond" panose="02020404030301010803" pitchFamily="18" charset="0"/>
            <a:cs typeface="Times New Roman" panose="02020603050405020304" pitchFamily="18" charset="0"/>
          </a:endParaRPr>
        </a:p>
      </dgm:t>
    </dgm:pt>
    <dgm:pt modelId="{6AE254B6-74AD-4E93-868A-C724200C9EF3}" type="parTrans" cxnId="{266D4EF5-202F-4F45-9FF4-8CD4F4C60BB7}">
      <dgm:prSet/>
      <dgm:spPr/>
      <dgm:t>
        <a:bodyPr/>
        <a:lstStyle/>
        <a:p>
          <a:endParaRPr lang="ru-RU" sz="2200"/>
        </a:p>
      </dgm:t>
    </dgm:pt>
    <dgm:pt modelId="{8CCD8EB2-0E66-4211-8CBF-1CC8D6F5D4CF}" type="sibTrans" cxnId="{266D4EF5-202F-4F45-9FF4-8CD4F4C60BB7}">
      <dgm:prSet/>
      <dgm:spPr/>
      <dgm:t>
        <a:bodyPr/>
        <a:lstStyle/>
        <a:p>
          <a:endParaRPr lang="ru-RU" sz="2200"/>
        </a:p>
      </dgm:t>
    </dgm:pt>
    <dgm:pt modelId="{82D1816E-C244-464F-91EC-1D4685919492}" type="pres">
      <dgm:prSet presAssocID="{A824BEA0-956E-44CC-B6F9-883C9AB2798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2ECAF0E-AF93-4314-9218-06D6F7F1FA23}" type="pres">
      <dgm:prSet presAssocID="{1DAA625A-DE88-4DF4-9834-A99E6D2EDF61}" presName="parentLin" presStyleCnt="0"/>
      <dgm:spPr/>
      <dgm:t>
        <a:bodyPr/>
        <a:lstStyle/>
        <a:p>
          <a:endParaRPr lang="ru-RU"/>
        </a:p>
      </dgm:t>
    </dgm:pt>
    <dgm:pt modelId="{69ACAB26-1B30-4815-9028-4A77775B47D7}" type="pres">
      <dgm:prSet presAssocID="{1DAA625A-DE88-4DF4-9834-A99E6D2EDF61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1734970F-514C-431F-B5A6-1F8C449E9CD8}" type="pres">
      <dgm:prSet presAssocID="{1DAA625A-DE88-4DF4-9834-A99E6D2EDF61}" presName="parentText" presStyleLbl="node1" presStyleIdx="0" presStyleCnt="2" custScaleX="203741" custScaleY="115326" custLinFactX="-886" custLinFactNeighborX="-100000" custLinFactNeighborY="2983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9128EF-C628-4149-9DC8-51B747B24D96}" type="pres">
      <dgm:prSet presAssocID="{1DAA625A-DE88-4DF4-9834-A99E6D2EDF61}" presName="negativeSpace" presStyleCnt="0"/>
      <dgm:spPr/>
      <dgm:t>
        <a:bodyPr/>
        <a:lstStyle/>
        <a:p>
          <a:endParaRPr lang="ru-RU"/>
        </a:p>
      </dgm:t>
    </dgm:pt>
    <dgm:pt modelId="{3B2E4068-C096-4B84-9B4D-B915B72C70ED}" type="pres">
      <dgm:prSet presAssocID="{1DAA625A-DE88-4DF4-9834-A99E6D2EDF61}" presName="childText" presStyleLbl="conFgAcc1" presStyleIdx="0" presStyleCnt="2" custLinFactNeighborX="923" custLinFactNeighborY="-502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C16A42-CE03-4F64-B2A1-54F30984FDB7}" type="pres">
      <dgm:prSet presAssocID="{30AD64CC-14E9-4A80-91E1-499829A8E3CD}" presName="spaceBetweenRectangles" presStyleCnt="0"/>
      <dgm:spPr/>
      <dgm:t>
        <a:bodyPr/>
        <a:lstStyle/>
        <a:p>
          <a:endParaRPr lang="ru-RU"/>
        </a:p>
      </dgm:t>
    </dgm:pt>
    <dgm:pt modelId="{FD71543F-4CC8-44B4-8318-372D16C5E963}" type="pres">
      <dgm:prSet presAssocID="{A638968D-2251-4888-AACC-FE4B7EBFB455}" presName="parentLin" presStyleCnt="0"/>
      <dgm:spPr/>
      <dgm:t>
        <a:bodyPr/>
        <a:lstStyle/>
        <a:p>
          <a:endParaRPr lang="ru-RU"/>
        </a:p>
      </dgm:t>
    </dgm:pt>
    <dgm:pt modelId="{DBFBA89F-F671-48C3-9304-C16AF83BB22A}" type="pres">
      <dgm:prSet presAssocID="{A638968D-2251-4888-AACC-FE4B7EBFB455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A61C7203-017E-4BA7-82D5-467E09919323}" type="pres">
      <dgm:prSet presAssocID="{A638968D-2251-4888-AACC-FE4B7EBFB455}" presName="parentText" presStyleLbl="node1" presStyleIdx="1" presStyleCnt="2" custScaleX="166612" custScaleY="107173" custLinFactX="-401" custLinFactNeighborX="-100000" custLinFactNeighborY="3944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730B02-C469-4581-A074-494EC21E8C9C}" type="pres">
      <dgm:prSet presAssocID="{A638968D-2251-4888-AACC-FE4B7EBFB455}" presName="negativeSpace" presStyleCnt="0"/>
      <dgm:spPr/>
      <dgm:t>
        <a:bodyPr/>
        <a:lstStyle/>
        <a:p>
          <a:endParaRPr lang="ru-RU"/>
        </a:p>
      </dgm:t>
    </dgm:pt>
    <dgm:pt modelId="{C3187DAC-3CFE-4518-8DE4-850517FA513E}" type="pres">
      <dgm:prSet presAssocID="{A638968D-2251-4888-AACC-FE4B7EBFB455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66D4EF5-202F-4F45-9FF4-8CD4F4C60BB7}" srcId="{A824BEA0-956E-44CC-B6F9-883C9AB27984}" destId="{A638968D-2251-4888-AACC-FE4B7EBFB455}" srcOrd="1" destOrd="0" parTransId="{6AE254B6-74AD-4E93-868A-C724200C9EF3}" sibTransId="{8CCD8EB2-0E66-4211-8CBF-1CC8D6F5D4CF}"/>
    <dgm:cxn modelId="{B283FAA7-532F-4C9F-A973-353855AB8CA8}" type="presOf" srcId="{A824BEA0-956E-44CC-B6F9-883C9AB27984}" destId="{82D1816E-C244-464F-91EC-1D4685919492}" srcOrd="0" destOrd="0" presId="urn:microsoft.com/office/officeart/2005/8/layout/list1"/>
    <dgm:cxn modelId="{C6BAF7EE-A4EC-4E20-B47E-1898EA20700B}" type="presOf" srcId="{1DAA625A-DE88-4DF4-9834-A99E6D2EDF61}" destId="{69ACAB26-1B30-4815-9028-4A77775B47D7}" srcOrd="0" destOrd="0" presId="urn:microsoft.com/office/officeart/2005/8/layout/list1"/>
    <dgm:cxn modelId="{0391B483-59B8-403E-A483-F28AD95020F2}" type="presOf" srcId="{A638968D-2251-4888-AACC-FE4B7EBFB455}" destId="{A61C7203-017E-4BA7-82D5-467E09919323}" srcOrd="1" destOrd="0" presId="urn:microsoft.com/office/officeart/2005/8/layout/list1"/>
    <dgm:cxn modelId="{9AFCE4BF-2C8F-4EE9-A44C-8A09F68F042E}" srcId="{A824BEA0-956E-44CC-B6F9-883C9AB27984}" destId="{1DAA625A-DE88-4DF4-9834-A99E6D2EDF61}" srcOrd="0" destOrd="0" parTransId="{932123EE-6BB4-4D09-8570-51648BB21D2A}" sibTransId="{30AD64CC-14E9-4A80-91E1-499829A8E3CD}"/>
    <dgm:cxn modelId="{6BD7E79E-90E7-427A-BFFB-7B657C952483}" type="presOf" srcId="{1DAA625A-DE88-4DF4-9834-A99E6D2EDF61}" destId="{1734970F-514C-431F-B5A6-1F8C449E9CD8}" srcOrd="1" destOrd="0" presId="urn:microsoft.com/office/officeart/2005/8/layout/list1"/>
    <dgm:cxn modelId="{693827C9-68D8-49A2-85DD-890D57E6D61F}" type="presOf" srcId="{A638968D-2251-4888-AACC-FE4B7EBFB455}" destId="{DBFBA89F-F671-48C3-9304-C16AF83BB22A}" srcOrd="0" destOrd="0" presId="urn:microsoft.com/office/officeart/2005/8/layout/list1"/>
    <dgm:cxn modelId="{D0FC2FA5-A6A9-4253-9885-244455E95E54}" type="presParOf" srcId="{82D1816E-C244-464F-91EC-1D4685919492}" destId="{82ECAF0E-AF93-4314-9218-06D6F7F1FA23}" srcOrd="0" destOrd="0" presId="urn:microsoft.com/office/officeart/2005/8/layout/list1"/>
    <dgm:cxn modelId="{A92AD477-C091-49F6-8DE5-9FBCB036E635}" type="presParOf" srcId="{82ECAF0E-AF93-4314-9218-06D6F7F1FA23}" destId="{69ACAB26-1B30-4815-9028-4A77775B47D7}" srcOrd="0" destOrd="0" presId="urn:microsoft.com/office/officeart/2005/8/layout/list1"/>
    <dgm:cxn modelId="{66E1A787-9E46-4279-91E4-7E2ED6573C50}" type="presParOf" srcId="{82ECAF0E-AF93-4314-9218-06D6F7F1FA23}" destId="{1734970F-514C-431F-B5A6-1F8C449E9CD8}" srcOrd="1" destOrd="0" presId="urn:microsoft.com/office/officeart/2005/8/layout/list1"/>
    <dgm:cxn modelId="{9FD7E5D8-4E85-4A21-B16F-434DEA52F017}" type="presParOf" srcId="{82D1816E-C244-464F-91EC-1D4685919492}" destId="{079128EF-C628-4149-9DC8-51B747B24D96}" srcOrd="1" destOrd="0" presId="urn:microsoft.com/office/officeart/2005/8/layout/list1"/>
    <dgm:cxn modelId="{6C71376D-D411-4B17-8B06-BC74F009BFCF}" type="presParOf" srcId="{82D1816E-C244-464F-91EC-1D4685919492}" destId="{3B2E4068-C096-4B84-9B4D-B915B72C70ED}" srcOrd="2" destOrd="0" presId="urn:microsoft.com/office/officeart/2005/8/layout/list1"/>
    <dgm:cxn modelId="{80A7FBF4-663B-46EE-9203-BD42CF0C8268}" type="presParOf" srcId="{82D1816E-C244-464F-91EC-1D4685919492}" destId="{BFC16A42-CE03-4F64-B2A1-54F30984FDB7}" srcOrd="3" destOrd="0" presId="urn:microsoft.com/office/officeart/2005/8/layout/list1"/>
    <dgm:cxn modelId="{0A09A562-8A6E-4807-930F-682FEED54C8F}" type="presParOf" srcId="{82D1816E-C244-464F-91EC-1D4685919492}" destId="{FD71543F-4CC8-44B4-8318-372D16C5E963}" srcOrd="4" destOrd="0" presId="urn:microsoft.com/office/officeart/2005/8/layout/list1"/>
    <dgm:cxn modelId="{33277497-284D-44DE-B94B-D7FF8B0061A2}" type="presParOf" srcId="{FD71543F-4CC8-44B4-8318-372D16C5E963}" destId="{DBFBA89F-F671-48C3-9304-C16AF83BB22A}" srcOrd="0" destOrd="0" presId="urn:microsoft.com/office/officeart/2005/8/layout/list1"/>
    <dgm:cxn modelId="{D892A4BD-9A43-4925-BDD8-85FD3BD1E87F}" type="presParOf" srcId="{FD71543F-4CC8-44B4-8318-372D16C5E963}" destId="{A61C7203-017E-4BA7-82D5-467E09919323}" srcOrd="1" destOrd="0" presId="urn:microsoft.com/office/officeart/2005/8/layout/list1"/>
    <dgm:cxn modelId="{7DE5845E-C648-4FFD-B318-524D79C5FAAC}" type="presParOf" srcId="{82D1816E-C244-464F-91EC-1D4685919492}" destId="{78730B02-C469-4581-A074-494EC21E8C9C}" srcOrd="5" destOrd="0" presId="urn:microsoft.com/office/officeart/2005/8/layout/list1"/>
    <dgm:cxn modelId="{CD657F36-6F69-484B-83EA-F717E2EE1239}" type="presParOf" srcId="{82D1816E-C244-464F-91EC-1D4685919492}" destId="{C3187DAC-3CFE-4518-8DE4-850517FA513E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2E4068-C096-4B84-9B4D-B915B72C70ED}">
      <dsp:nvSpPr>
        <dsp:cNvPr id="0" name=""/>
        <dsp:cNvSpPr/>
      </dsp:nvSpPr>
      <dsp:spPr>
        <a:xfrm>
          <a:off x="0" y="596966"/>
          <a:ext cx="9721079" cy="1008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34970F-514C-431F-B5A6-1F8C449E9CD8}">
      <dsp:nvSpPr>
        <dsp:cNvPr id="0" name=""/>
        <dsp:cNvSpPr/>
      </dsp:nvSpPr>
      <dsp:spPr>
        <a:xfrm>
          <a:off x="0" y="397783"/>
          <a:ext cx="9382622" cy="125050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204" tIns="0" rIns="257204" bIns="0" numCol="1" spcCol="1270" anchor="ctr" anchorCtr="0">
          <a:noAutofit/>
        </a:bodyPr>
        <a:lstStyle/>
        <a:p>
          <a:pPr lvl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k-TM" sz="2200" b="1" kern="1200" dirty="0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1. </a:t>
          </a:r>
          <a:r>
            <a:rPr lang="tk-TM" sz="2200" b="1" kern="1200" dirty="0" smtClean="0">
              <a:solidFill>
                <a:schemeClr val="tx1"/>
              </a:solidFill>
              <a:latin typeface="Garamond" panose="02020404030301010803" pitchFamily="18" charset="0"/>
              <a:ea typeface="Times New Roman" panose="02020603050405020304" pitchFamily="18" charset="0"/>
            </a:rPr>
            <a:t>Ç</a:t>
          </a:r>
          <a:r>
            <a:rPr lang="ru-RU" sz="2200" b="1" kern="1200" dirty="0" err="1" smtClean="0">
              <a:solidFill>
                <a:schemeClr val="tx1"/>
              </a:solidFill>
              <a:latin typeface="Garamond" panose="02020404030301010803" pitchFamily="18" charset="0"/>
              <a:ea typeface="Times New Roman" panose="02020603050405020304" pitchFamily="18" charset="0"/>
            </a:rPr>
            <a:t>anaklyk</a:t>
          </a:r>
          <a:r>
            <a:rPr lang="ru-RU" sz="2200" b="1" kern="1200" dirty="0" smtClean="0">
              <a:solidFill>
                <a:schemeClr val="tx1"/>
              </a:solidFill>
              <a:latin typeface="Garamond" panose="02020404030301010803" pitchFamily="18" charset="0"/>
              <a:ea typeface="Times New Roman" panose="02020603050405020304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Garamond" panose="02020404030301010803" pitchFamily="18" charset="0"/>
              <a:ea typeface="Times New Roman" panose="02020603050405020304" pitchFamily="18" charset="0"/>
            </a:rPr>
            <a:t>muskul</a:t>
          </a:r>
          <a:r>
            <a:rPr lang="ru-RU" sz="2200" b="1" kern="1200" dirty="0" smtClean="0">
              <a:solidFill>
                <a:schemeClr val="tx1"/>
              </a:solidFill>
              <a:latin typeface="Garamond" panose="02020404030301010803" pitchFamily="18" charset="0"/>
              <a:ea typeface="Times New Roman" panose="02020603050405020304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Garamond" panose="02020404030301010803" pitchFamily="18" charset="0"/>
              <a:ea typeface="Times New Roman" panose="02020603050405020304" pitchFamily="18" charset="0"/>
            </a:rPr>
            <a:t>toparlaryny</a:t>
          </a:r>
          <a:r>
            <a:rPr lang="ru-RU" sz="2200" b="1" kern="1200" dirty="0" smtClean="0">
              <a:solidFill>
                <a:schemeClr val="tx1"/>
              </a:solidFill>
              <a:latin typeface="Garamond" panose="02020404030301010803" pitchFamily="18" charset="0"/>
              <a:ea typeface="Times New Roman" panose="02020603050405020304" pitchFamily="18" charset="0"/>
            </a:rPr>
            <a:t>,</a:t>
          </a:r>
          <a:r>
            <a:rPr lang="en-US" sz="2200" b="1" kern="1200" dirty="0" smtClean="0">
              <a:solidFill>
                <a:schemeClr val="tx1"/>
              </a:solidFill>
              <a:latin typeface="Garamond" panose="02020404030301010803" pitchFamily="18" charset="0"/>
              <a:ea typeface="Times New Roman" panose="02020603050405020304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Garamond" panose="02020404030301010803" pitchFamily="18" charset="0"/>
              <a:ea typeface="Times New Roman" panose="02020603050405020304" pitchFamily="18" charset="0"/>
            </a:rPr>
            <a:t>olaryň</a:t>
          </a:r>
          <a:r>
            <a:rPr lang="ru-RU" sz="2200" b="1" kern="1200" dirty="0" smtClean="0">
              <a:solidFill>
                <a:schemeClr val="tx1"/>
              </a:solidFill>
              <a:latin typeface="Garamond" panose="02020404030301010803" pitchFamily="18" charset="0"/>
              <a:ea typeface="Times New Roman" panose="02020603050405020304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Garamond" panose="02020404030301010803" pitchFamily="18" charset="0"/>
              <a:ea typeface="Times New Roman" panose="02020603050405020304" pitchFamily="18" charset="0"/>
            </a:rPr>
            <a:t>topografiýasyny</a:t>
          </a:r>
          <a:r>
            <a:rPr lang="ru-RU" sz="2200" b="1" kern="1200" dirty="0" smtClean="0">
              <a:solidFill>
                <a:schemeClr val="tx1"/>
              </a:solidFill>
              <a:latin typeface="Garamond" panose="02020404030301010803" pitchFamily="18" charset="0"/>
              <a:ea typeface="Times New Roman" panose="02020603050405020304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Garamond" panose="02020404030301010803" pitchFamily="18" charset="0"/>
              <a:ea typeface="Times New Roman" panose="02020603050405020304" pitchFamily="18" charset="0"/>
            </a:rPr>
            <a:t>bilmeli</a:t>
          </a:r>
          <a:r>
            <a:rPr lang="ru-RU" sz="2200" b="1" kern="1200" dirty="0" smtClean="0">
              <a:solidFill>
                <a:schemeClr val="tx1"/>
              </a:solidFill>
              <a:latin typeface="Garamond" panose="02020404030301010803" pitchFamily="18" charset="0"/>
              <a:ea typeface="Times New Roman" panose="02020603050405020304" pitchFamily="18" charset="0"/>
            </a:rPr>
            <a:t>.</a:t>
          </a:r>
          <a:endParaRPr lang="ru-RU" sz="2200" b="1" kern="1200" dirty="0" smtClean="0">
            <a:latin typeface="Garamond" panose="02020404030301010803" pitchFamily="18" charset="0"/>
            <a:cs typeface="Times New Roman" pitchFamily="18" charset="0"/>
          </a:endParaRPr>
        </a:p>
      </dsp:txBody>
      <dsp:txXfrm>
        <a:off x="61044" y="458827"/>
        <a:ext cx="9260534" cy="1128414"/>
      </dsp:txXfrm>
    </dsp:sp>
    <dsp:sp modelId="{C3187DAC-3CFE-4518-8DE4-850517FA513E}">
      <dsp:nvSpPr>
        <dsp:cNvPr id="0" name=""/>
        <dsp:cNvSpPr/>
      </dsp:nvSpPr>
      <dsp:spPr>
        <a:xfrm>
          <a:off x="0" y="2604704"/>
          <a:ext cx="9721079" cy="1008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1C7203-017E-4BA7-82D5-467E09919323}">
      <dsp:nvSpPr>
        <dsp:cNvPr id="0" name=""/>
        <dsp:cNvSpPr/>
      </dsp:nvSpPr>
      <dsp:spPr>
        <a:xfrm>
          <a:off x="0" y="2395360"/>
          <a:ext cx="9311396" cy="126549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204" tIns="0" rIns="257204" bIns="0" numCol="1" spcCol="1270" anchor="ctr" anchorCtr="0">
          <a:noAutofit/>
        </a:bodyPr>
        <a:lstStyle/>
        <a:p>
          <a:pPr marL="0" lvl="0" indent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k-TM" sz="2200" b="1" kern="1200" dirty="0" smtClean="0">
              <a:latin typeface="Garamond" panose="02020404030301010803" pitchFamily="18" charset="0"/>
            </a:rPr>
            <a:t>2. </a:t>
          </a:r>
          <a:r>
            <a:rPr lang="tk-TM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B</a:t>
          </a:r>
          <a:r>
            <a:rPr lang="en-US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ut</a:t>
          </a:r>
          <a:r>
            <a:rPr lang="en-US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US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muskullarynyň</a:t>
          </a:r>
          <a:r>
            <a:rPr lang="en-US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US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öňki</a:t>
          </a:r>
          <a:r>
            <a:rPr lang="en-US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, </a:t>
          </a:r>
          <a:r>
            <a:rPr lang="en-US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içki</a:t>
          </a:r>
          <a:r>
            <a:rPr lang="en-US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, </a:t>
          </a:r>
          <a:r>
            <a:rPr lang="en-US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yzky</a:t>
          </a:r>
          <a:r>
            <a:rPr lang="en-US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US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topar</a:t>
          </a:r>
          <a:r>
            <a:rPr lang="en-US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US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muskullarynyň</a:t>
          </a:r>
          <a:r>
            <a:rPr lang="en-US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US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başlanýan</a:t>
          </a:r>
          <a:r>
            <a:rPr lang="en-US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, </a:t>
          </a:r>
          <a:r>
            <a:rPr lang="en-US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birigýän</a:t>
          </a:r>
          <a:r>
            <a:rPr lang="en-US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US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ýerlerini</a:t>
          </a:r>
          <a:r>
            <a:rPr lang="en-US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, </a:t>
          </a:r>
          <a:r>
            <a:rPr lang="en-US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buduň</a:t>
          </a:r>
          <a:r>
            <a:rPr lang="en-US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US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fassiýalaryny</a:t>
          </a:r>
          <a:r>
            <a:rPr lang="en-US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, </a:t>
          </a:r>
          <a:r>
            <a:rPr lang="en-US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topografiýasyny</a:t>
          </a:r>
          <a:r>
            <a:rPr lang="en-US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, </a:t>
          </a:r>
          <a:r>
            <a:rPr lang="en-US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bilmeli</a:t>
          </a:r>
          <a:endParaRPr lang="ru-RU" sz="2200" b="1" kern="1200" dirty="0">
            <a:effectLst/>
            <a:latin typeface="Garamond" panose="02020404030301010803" pitchFamily="18" charset="0"/>
            <a:cs typeface="Times New Roman" panose="02020603050405020304" pitchFamily="18" charset="0"/>
          </a:endParaRPr>
        </a:p>
      </dsp:txBody>
      <dsp:txXfrm>
        <a:off x="61777" y="2457137"/>
        <a:ext cx="9187842" cy="1141944"/>
      </dsp:txXfrm>
    </dsp:sp>
    <dsp:sp modelId="{B8AA7125-3D9A-4BEF-8F40-E4079E9DD53F}">
      <dsp:nvSpPr>
        <dsp:cNvPr id="0" name=""/>
        <dsp:cNvSpPr/>
      </dsp:nvSpPr>
      <dsp:spPr>
        <a:xfrm>
          <a:off x="0" y="4419104"/>
          <a:ext cx="9721079" cy="1008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D03922-346D-4498-9CC4-214A2E48BBE1}">
      <dsp:nvSpPr>
        <dsp:cNvPr id="0" name=""/>
        <dsp:cNvSpPr/>
      </dsp:nvSpPr>
      <dsp:spPr>
        <a:xfrm>
          <a:off x="0" y="4291808"/>
          <a:ext cx="9272436" cy="11808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204" tIns="0" rIns="257204" bIns="0" numCol="1" spcCol="1270" anchor="ctr" anchorCtr="0">
          <a:noAutofit/>
        </a:bodyPr>
        <a:lstStyle/>
        <a:p>
          <a:pPr marL="0" lvl="0" indent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latin typeface="Garamond" panose="02020404030301010803" pitchFamily="18" charset="0"/>
              <a:ea typeface="Calibri"/>
              <a:cs typeface="Times New Roman" pitchFamily="18" charset="0"/>
            </a:rPr>
            <a:t>3. </a:t>
          </a:r>
          <a:r>
            <a:rPr lang="ru-RU" sz="2200" b="1" kern="1200" dirty="0" err="1" smtClean="0">
              <a:latin typeface="Garamond" panose="02020404030301010803" pitchFamily="18" charset="0"/>
              <a:ea typeface="Calibri"/>
              <a:cs typeface="Times New Roman" pitchFamily="18" charset="0"/>
            </a:rPr>
            <a:t>I</a:t>
          </a:r>
          <a:r>
            <a:rPr lang="ru-RU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njigiň</a:t>
          </a:r>
          <a:r>
            <a:rPr lang="ru-RU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öňki</a:t>
          </a:r>
          <a:r>
            <a:rPr lang="ru-RU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,</a:t>
          </a:r>
          <a:r>
            <a:rPr lang="tk-TM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yzky</a:t>
          </a:r>
          <a:r>
            <a:rPr lang="ru-RU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,</a:t>
          </a:r>
          <a:r>
            <a:rPr lang="tk-TM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gapdal</a:t>
          </a:r>
          <a:r>
            <a:rPr lang="ru-RU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topar</a:t>
          </a:r>
          <a:r>
            <a:rPr lang="ru-RU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,</a:t>
          </a:r>
          <a:r>
            <a:rPr lang="tk-TM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dabanyň</a:t>
          </a:r>
          <a:r>
            <a:rPr lang="ru-RU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dabanüsti</a:t>
          </a:r>
          <a:r>
            <a:rPr lang="ru-RU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,</a:t>
          </a:r>
          <a:r>
            <a:rPr lang="tk-TM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dabanasty</a:t>
          </a:r>
          <a:r>
            <a:rPr lang="ru-RU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muskullarynyň</a:t>
          </a:r>
          <a:r>
            <a:rPr lang="ru-RU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başlanýan</a:t>
          </a:r>
          <a:r>
            <a:rPr lang="ru-RU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we</a:t>
          </a:r>
          <a:r>
            <a:rPr lang="ru-RU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birigýän</a:t>
          </a:r>
          <a:r>
            <a:rPr lang="ru-RU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ru-RU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ýerlerini</a:t>
          </a:r>
          <a:r>
            <a:rPr lang="ru-RU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tk-TM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bilmeli.</a:t>
          </a:r>
          <a:endParaRPr lang="ru-RU" sz="2200" b="1" kern="1200" dirty="0">
            <a:effectLst/>
            <a:latin typeface="Garamond" panose="02020404030301010803" pitchFamily="18" charset="0"/>
            <a:cs typeface="Times New Roman" panose="02020603050405020304" pitchFamily="18" charset="0"/>
          </a:endParaRPr>
        </a:p>
      </dsp:txBody>
      <dsp:txXfrm>
        <a:off x="57642" y="4349450"/>
        <a:ext cx="9157152" cy="10655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2E4068-C096-4B84-9B4D-B915B72C70ED}">
      <dsp:nvSpPr>
        <dsp:cNvPr id="0" name=""/>
        <dsp:cNvSpPr/>
      </dsp:nvSpPr>
      <dsp:spPr>
        <a:xfrm>
          <a:off x="0" y="1000960"/>
          <a:ext cx="9721079" cy="1486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34970F-514C-431F-B5A6-1F8C449E9CD8}">
      <dsp:nvSpPr>
        <dsp:cNvPr id="0" name=""/>
        <dsp:cNvSpPr/>
      </dsp:nvSpPr>
      <dsp:spPr>
        <a:xfrm>
          <a:off x="0" y="543046"/>
          <a:ext cx="9382622" cy="200860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204" tIns="0" rIns="257204" bIns="0" numCol="1" spcCol="1270" anchor="ctr" anchorCtr="0">
          <a:noAutofit/>
        </a:bodyPr>
        <a:lstStyle/>
        <a:p>
          <a:pPr lvl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latin typeface="Garamond" panose="02020404030301010803" pitchFamily="18" charset="0"/>
              <a:cs typeface="Times New Roman" pitchFamily="18" charset="0"/>
            </a:rPr>
            <a:t>1. </a:t>
          </a:r>
          <a:r>
            <a:rPr lang="tk-TM" sz="2200" b="1" kern="1200" dirty="0" smtClean="0">
              <a:solidFill>
                <a:schemeClr val="tx1"/>
              </a:solidFill>
              <a:latin typeface="Garamond" panose="02020404030301010803" pitchFamily="18" charset="0"/>
              <a:ea typeface="Times New Roman" panose="02020603050405020304" pitchFamily="18" charset="0"/>
            </a:rPr>
            <a:t>Çanaklyk muskullaryny atlandyryp, olaryň başlanýan, birleşýän ýerlerini, topografiýasyny aýdyp başarmaly.</a:t>
          </a:r>
          <a:endParaRPr lang="ru-RU" sz="2200" b="1" kern="1200" dirty="0" smtClean="0">
            <a:latin typeface="Garamond" panose="02020404030301010803" pitchFamily="18" charset="0"/>
            <a:cs typeface="Times New Roman" pitchFamily="18" charset="0"/>
          </a:endParaRPr>
        </a:p>
      </dsp:txBody>
      <dsp:txXfrm>
        <a:off x="98052" y="641098"/>
        <a:ext cx="9186518" cy="1812505"/>
      </dsp:txXfrm>
    </dsp:sp>
    <dsp:sp modelId="{C3187DAC-3CFE-4518-8DE4-850517FA513E}">
      <dsp:nvSpPr>
        <dsp:cNvPr id="0" name=""/>
        <dsp:cNvSpPr/>
      </dsp:nvSpPr>
      <dsp:spPr>
        <a:xfrm>
          <a:off x="0" y="3962374"/>
          <a:ext cx="9721079" cy="1486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1C7203-017E-4BA7-82D5-467E09919323}">
      <dsp:nvSpPr>
        <dsp:cNvPr id="0" name=""/>
        <dsp:cNvSpPr/>
      </dsp:nvSpPr>
      <dsp:spPr>
        <a:xfrm>
          <a:off x="0" y="3605997"/>
          <a:ext cx="9311396" cy="186661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204" tIns="0" rIns="257204" bIns="0" numCol="1" spcCol="1270" anchor="ctr" anchorCtr="0">
          <a:noAutofit/>
        </a:bodyPr>
        <a:lstStyle/>
        <a:p>
          <a:pPr marL="0" lvl="0" indent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latin typeface="Garamond" panose="02020404030301010803" pitchFamily="18" charset="0"/>
              <a:cs typeface="Times New Roman" pitchFamily="18" charset="0"/>
            </a:rPr>
            <a:t>2. </a:t>
          </a:r>
          <a:r>
            <a:rPr lang="en-US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But </a:t>
          </a:r>
          <a:r>
            <a:rPr lang="en-US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muskul</a:t>
          </a:r>
          <a:r>
            <a:rPr lang="en-US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US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toparlaryny</a:t>
          </a:r>
          <a:r>
            <a:rPr lang="en-US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US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seljerip</a:t>
          </a:r>
          <a:r>
            <a:rPr lang="en-US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, </a:t>
          </a:r>
          <a:r>
            <a:rPr lang="en-US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olary</a:t>
          </a:r>
          <a:r>
            <a:rPr lang="en-US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US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atlandyryp</a:t>
          </a:r>
          <a:r>
            <a:rPr lang="en-US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, </a:t>
          </a:r>
          <a:r>
            <a:rPr lang="en-US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görkezmeli</a:t>
          </a:r>
          <a:r>
            <a:rPr lang="en-US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, </a:t>
          </a:r>
          <a:r>
            <a:rPr lang="en-US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başlanýan</a:t>
          </a:r>
          <a:r>
            <a:rPr lang="en-US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 we </a:t>
          </a:r>
          <a:r>
            <a:rPr lang="en-US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birigýän</a:t>
          </a:r>
          <a:r>
            <a:rPr lang="en-US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US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ýerlerini</a:t>
          </a:r>
          <a:r>
            <a:rPr lang="en-US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US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aýdyp</a:t>
          </a:r>
          <a:r>
            <a:rPr lang="en-US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 b</a:t>
          </a:r>
          <a:r>
            <a:rPr lang="tk-TM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aşarmaly</a:t>
          </a:r>
          <a:r>
            <a:rPr lang="en-US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. But </a:t>
          </a:r>
          <a:r>
            <a:rPr lang="en-US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kanalynyň</a:t>
          </a:r>
          <a:r>
            <a:rPr lang="en-US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US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diwarlaryny</a:t>
          </a:r>
          <a:r>
            <a:rPr lang="en-US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US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görkezip</a:t>
          </a:r>
          <a:r>
            <a:rPr lang="en-US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, </a:t>
          </a:r>
          <a:r>
            <a:rPr lang="en-US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halkalaryny</a:t>
          </a:r>
          <a:r>
            <a:rPr lang="en-US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US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aýdyp</a:t>
          </a:r>
          <a:r>
            <a:rPr lang="en-US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 </a:t>
          </a:r>
          <a:r>
            <a:rPr lang="en-US" sz="2200" b="1" kern="1200" dirty="0" err="1" smtClean="0">
              <a:solidFill>
                <a:schemeClr val="tx1"/>
              </a:solidFill>
              <a:latin typeface="Garamond" panose="02020404030301010803" pitchFamily="18" charset="0"/>
            </a:rPr>
            <a:t>başarmaly</a:t>
          </a:r>
          <a:r>
            <a:rPr lang="tk-TM" sz="22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.</a:t>
          </a:r>
          <a:endParaRPr lang="ru-RU" sz="2200" b="1" kern="1200" dirty="0">
            <a:effectLst/>
            <a:latin typeface="Garamond" panose="02020404030301010803" pitchFamily="18" charset="0"/>
            <a:cs typeface="Times New Roman" panose="02020603050405020304" pitchFamily="18" charset="0"/>
          </a:endParaRPr>
        </a:p>
      </dsp:txBody>
      <dsp:txXfrm>
        <a:off x="91120" y="3697117"/>
        <a:ext cx="9129156" cy="16843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B861FF-6ADD-4011-8FFA-7903DE291286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903BAF-DBF6-4CDF-81B6-121FFF3747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6367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CE57F-3347-40B9-9A35-BE3BF26B277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7180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D7494-7765-496D-927E-32A90767F126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8642D-C951-4F08-B4D5-CD614C5411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086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D7494-7765-496D-927E-32A90767F126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8642D-C951-4F08-B4D5-CD614C5411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184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D7494-7765-496D-927E-32A90767F126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8642D-C951-4F08-B4D5-CD614C5411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511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D7494-7765-496D-927E-32A90767F126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8642D-C951-4F08-B4D5-CD614C5411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6501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D7494-7765-496D-927E-32A90767F126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8642D-C951-4F08-B4D5-CD614C5411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6225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D7494-7765-496D-927E-32A90767F126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8642D-C951-4F08-B4D5-CD614C5411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8037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D7494-7765-496D-927E-32A90767F126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8642D-C951-4F08-B4D5-CD614C5411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51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D7494-7765-496D-927E-32A90767F126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8642D-C951-4F08-B4D5-CD614C5411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253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D7494-7765-496D-927E-32A90767F126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8642D-C951-4F08-B4D5-CD614C5411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1851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D7494-7765-496D-927E-32A90767F126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8642D-C951-4F08-B4D5-CD614C5411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688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D7494-7765-496D-927E-32A90767F126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8642D-C951-4F08-B4D5-CD614C5411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139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ED7494-7765-496D-927E-32A90767F126}" type="datetimeFigureOut">
              <a:rPr lang="ru-RU" smtClean="0"/>
              <a:t>20.09.2024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8642D-C951-4F08-B4D5-CD614C5411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6639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7962" y="4246074"/>
            <a:ext cx="10779671" cy="780799"/>
          </a:xfrm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r>
              <a:rPr lang="tk-TM" sz="2400" b="1" dirty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Çanaklygyň we buduň muskullary, fassiýalary, topografiýasy</a:t>
            </a:r>
            <a:r>
              <a:rPr lang="tk-TM" sz="2400" b="1" dirty="0" smtClean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. </a:t>
            </a:r>
            <a:r>
              <a:rPr lang="tk-TM" sz="2400" b="1" dirty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Injigiň we dabanyň muskullary, fassiýalary, topografiýasy. </a:t>
            </a:r>
            <a:endParaRPr lang="tk-TM" sz="2400" b="1" dirty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0" y="68433"/>
            <a:ext cx="12187600" cy="30963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5390" y="6221558"/>
            <a:ext cx="2361344" cy="633569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1600" b="1" dirty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Adam anatomiýasy dersi  </a:t>
            </a:r>
            <a:endParaRPr lang="ru-RU" sz="16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48746" y="5804572"/>
            <a:ext cx="4626908" cy="1053428"/>
          </a:xfrm>
          <a:prstGeom prst="rect">
            <a:avLst/>
          </a:prstGeom>
        </p:spPr>
        <p:style>
          <a:lnRef idx="1">
            <a:schemeClr val="dk1"/>
          </a:lnRef>
          <a:fillRef idx="1002">
            <a:schemeClr val="dk2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129050" tIns="64526" rIns="129050" bIns="64526">
            <a:spAutoFit/>
          </a:bodyPr>
          <a:lstStyle/>
          <a:p>
            <a:pPr algn="ctr" defTabSz="1290806" fontAlgn="base">
              <a:spcBef>
                <a:spcPct val="0"/>
              </a:spcBef>
              <a:spcAft>
                <a:spcPct val="0"/>
              </a:spcAft>
            </a:pPr>
            <a:r>
              <a:rPr lang="tk-TM" sz="2000" dirty="0">
                <a:ln w="0"/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Adam anatomiýasy, topografik  anatomiýa we operatiw hirurgiýa  kafedrasynyň  mugallymy  </a:t>
            </a:r>
            <a:r>
              <a:rPr lang="tk-TM" sz="2000" dirty="0" smtClean="0">
                <a:ln w="0"/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Y.B.Abdyýew</a:t>
            </a:r>
            <a:endParaRPr lang="ru-RU" sz="2000" dirty="0">
              <a:ln w="0"/>
              <a:solidFill>
                <a:schemeClr val="bg1"/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108263" y="68433"/>
            <a:ext cx="12030615" cy="1120321"/>
            <a:chOff x="321931" y="-84763"/>
            <a:chExt cx="12015286" cy="1120321"/>
          </a:xfrm>
        </p:grpSpPr>
        <p:pic>
          <p:nvPicPr>
            <p:cNvPr id="13" name="Рисунок 12"/>
            <p:cNvPicPr/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70746" y="231698"/>
              <a:ext cx="966471" cy="80386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4" name="Прямоугольник 13"/>
            <p:cNvSpPr/>
            <p:nvPr/>
          </p:nvSpPr>
          <p:spPr>
            <a:xfrm>
              <a:off x="601694" y="-84763"/>
              <a:ext cx="11045159" cy="3692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90806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MYRAT GARRYÝEW ADYNDAKY TÜRKMENISTANYŇ DÖWLET LUKMANÇYLYK </a:t>
              </a:r>
              <a:r>
                <a:rPr lang="tk-TM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U</a:t>
              </a:r>
              <a:r>
                <a:rPr lang="ru-RU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NIWERSITETI</a:t>
              </a:r>
              <a:endParaRPr lang="ru-RU" dirty="0">
                <a:solidFill>
                  <a:srgbClr val="002060"/>
                </a:solidFill>
                <a:latin typeface="Arial" charset="0"/>
              </a:endParaRPr>
            </a:p>
          </p:txBody>
        </p:sp>
        <p:pic>
          <p:nvPicPr>
            <p:cNvPr id="15" name="Рисунок 14"/>
            <p:cNvPicPr/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931" y="362226"/>
              <a:ext cx="682512" cy="64084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899952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2199063"/>
              </p:ext>
            </p:extLst>
          </p:nvPr>
        </p:nvGraphicFramePr>
        <p:xfrm>
          <a:off x="335361" y="908720"/>
          <a:ext cx="9721079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610183" y="262389"/>
            <a:ext cx="632346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err="1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Talybyň</a:t>
            </a:r>
            <a:r>
              <a:rPr lang="ru-RU" sz="3600" b="1" dirty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bilmeli</a:t>
            </a:r>
            <a:r>
              <a:rPr lang="ru-RU" sz="3600" b="1" dirty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maglumatlary</a:t>
            </a:r>
            <a:r>
              <a:rPr lang="ru-RU" sz="3600" b="1" dirty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97062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70933898"/>
              </p:ext>
            </p:extLst>
          </p:nvPr>
        </p:nvGraphicFramePr>
        <p:xfrm>
          <a:off x="335361" y="908720"/>
          <a:ext cx="9721079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492784" y="262389"/>
            <a:ext cx="463069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err="1" smtClean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Talyp</a:t>
            </a:r>
            <a:r>
              <a:rPr lang="ru-RU" sz="3600" b="1" dirty="0" smtClean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başaryp</a:t>
            </a:r>
            <a:r>
              <a:rPr lang="ru-RU" sz="3600" b="1" dirty="0" smtClean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bilmeli</a:t>
            </a:r>
            <a:r>
              <a:rPr lang="ru-RU" sz="3600" b="1" dirty="0" smtClean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:</a:t>
            </a:r>
            <a:endParaRPr lang="ru-RU" sz="3600" b="1" dirty="0">
              <a:ln w="0"/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181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89" t="9241" r="23286" b="16039"/>
          <a:stretch/>
        </p:blipFill>
        <p:spPr>
          <a:xfrm>
            <a:off x="371192" y="253497"/>
            <a:ext cx="3321181" cy="61835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7" t="7261" r="4809" b="28317"/>
          <a:stretch/>
        </p:blipFill>
        <p:spPr>
          <a:xfrm>
            <a:off x="4110272" y="253497"/>
            <a:ext cx="4562947" cy="4830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9022642" y="363966"/>
            <a:ext cx="3072788" cy="868976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24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Çanaklygyň muskullary</a:t>
            </a:r>
            <a:endParaRPr lang="ru-RU" sz="24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879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0" t="7261" r="10843" b="39010"/>
          <a:stretch/>
        </p:blipFill>
        <p:spPr>
          <a:xfrm>
            <a:off x="398351" y="280658"/>
            <a:ext cx="5920967" cy="60701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53" t="8317" r="23104" b="14455"/>
          <a:stretch/>
        </p:blipFill>
        <p:spPr>
          <a:xfrm>
            <a:off x="6509441" y="280658"/>
            <a:ext cx="2806575" cy="52962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9723420" y="280658"/>
            <a:ext cx="2290527" cy="868976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24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Çanaklygyň muskullary</a:t>
            </a:r>
            <a:endParaRPr lang="ru-RU" sz="24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6882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52" t="7657" r="25364" b="16172"/>
          <a:stretch/>
        </p:blipFill>
        <p:spPr>
          <a:xfrm>
            <a:off x="398352" y="199176"/>
            <a:ext cx="2643611" cy="64361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77" t="8712" r="16305" b="14191"/>
          <a:stretch/>
        </p:blipFill>
        <p:spPr>
          <a:xfrm>
            <a:off x="3503690" y="199176"/>
            <a:ext cx="3159659" cy="52872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95" t="6997" r="15550" b="16304"/>
          <a:stretch/>
        </p:blipFill>
        <p:spPr>
          <a:xfrm>
            <a:off x="6989274" y="199176"/>
            <a:ext cx="3132499" cy="52600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503690" y="5766332"/>
            <a:ext cx="3072788" cy="868976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24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Buduň </a:t>
            </a:r>
          </a:p>
          <a:p>
            <a:pPr algn="ctr" defTabSz="645403"/>
            <a:r>
              <a:rPr lang="tk-TM" sz="24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muskullary</a:t>
            </a:r>
            <a:endParaRPr lang="ru-RU" sz="24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354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91" t="8184" r="23100" b="15379"/>
          <a:stretch/>
        </p:blipFill>
        <p:spPr>
          <a:xfrm>
            <a:off x="461725" y="289710"/>
            <a:ext cx="2969538" cy="63680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2" t="7128" r="19520" b="14456"/>
          <a:stretch/>
        </p:blipFill>
        <p:spPr>
          <a:xfrm>
            <a:off x="3992578" y="289710"/>
            <a:ext cx="3385995" cy="63648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8452273" y="445447"/>
            <a:ext cx="3072788" cy="868976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24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Injigiň </a:t>
            </a:r>
          </a:p>
          <a:p>
            <a:pPr algn="ctr" defTabSz="645403"/>
            <a:r>
              <a:rPr lang="tk-TM" sz="24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muskullary</a:t>
            </a:r>
            <a:endParaRPr lang="ru-RU" sz="24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704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6" t="7525" r="5934" b="15643"/>
          <a:stretch/>
        </p:blipFill>
        <p:spPr>
          <a:xfrm>
            <a:off x="434567" y="235391"/>
            <a:ext cx="4966028" cy="6283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94" t="7657" r="8015" b="16304"/>
          <a:stretch/>
        </p:blipFill>
        <p:spPr>
          <a:xfrm>
            <a:off x="6129196" y="235391"/>
            <a:ext cx="2064190" cy="52147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8669556" y="400180"/>
            <a:ext cx="3072788" cy="868976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24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Injigiň </a:t>
            </a:r>
          </a:p>
          <a:p>
            <a:pPr algn="ctr" defTabSz="645403"/>
            <a:r>
              <a:rPr lang="tk-TM" sz="24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muskullary</a:t>
            </a:r>
            <a:endParaRPr lang="ru-RU" sz="24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288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5" t="7525" r="15179" b="16435"/>
          <a:stretch/>
        </p:blipFill>
        <p:spPr>
          <a:xfrm>
            <a:off x="380244" y="262551"/>
            <a:ext cx="3232087" cy="52147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31" t="7920" r="18008" b="16040"/>
          <a:stretch/>
        </p:blipFill>
        <p:spPr>
          <a:xfrm>
            <a:off x="4110273" y="262551"/>
            <a:ext cx="3195873" cy="52147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8452273" y="445447"/>
            <a:ext cx="3072788" cy="868976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24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Dabanyň </a:t>
            </a:r>
          </a:p>
          <a:p>
            <a:pPr algn="ctr" defTabSz="645403"/>
            <a:r>
              <a:rPr lang="tk-TM" sz="24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muskullary</a:t>
            </a:r>
            <a:endParaRPr lang="ru-RU" sz="24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934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0" t="11353" r="18763" b="21848"/>
          <a:stretch/>
        </p:blipFill>
        <p:spPr>
          <a:xfrm>
            <a:off x="416459" y="262551"/>
            <a:ext cx="3032910" cy="45810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9" t="8449" r="14599" b="16172"/>
          <a:stretch/>
        </p:blipFill>
        <p:spPr>
          <a:xfrm>
            <a:off x="4101221" y="258024"/>
            <a:ext cx="3150605" cy="46485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1" t="9241" r="10654" b="16700"/>
          <a:stretch/>
        </p:blipFill>
        <p:spPr>
          <a:xfrm>
            <a:off x="7813141" y="258024"/>
            <a:ext cx="3356434" cy="46378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621026" y="5189463"/>
            <a:ext cx="3072788" cy="868976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24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Dabanyň </a:t>
            </a:r>
          </a:p>
          <a:p>
            <a:pPr algn="ctr" defTabSz="645403"/>
            <a:r>
              <a:rPr lang="tk-TM" sz="24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muskullary</a:t>
            </a:r>
            <a:endParaRPr lang="ru-RU" sz="24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3893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1014" y="1186004"/>
            <a:ext cx="11634705" cy="5245976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0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1. </a:t>
            </a:r>
            <a:r>
              <a:rPr lang="ru-RU" sz="2000" b="1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Çanaklygyň</a:t>
            </a:r>
            <a:r>
              <a:rPr lang="ru-RU" sz="20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Garamond" panose="02020404030301010803" pitchFamily="18" charset="0"/>
              </a:rPr>
              <a:t>içki</a:t>
            </a:r>
            <a:r>
              <a:rPr lang="ru-RU" sz="2000" b="1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Garamond" panose="02020404030301010803" pitchFamily="18" charset="0"/>
              </a:rPr>
              <a:t>muskul</a:t>
            </a:r>
            <a:r>
              <a:rPr lang="ru-RU" sz="2000" b="1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Garamond" panose="02020404030301010803" pitchFamily="18" charset="0"/>
              </a:rPr>
              <a:t>topary</a:t>
            </a:r>
            <a:r>
              <a:rPr lang="ru-RU" sz="2000" b="1" dirty="0">
                <a:solidFill>
                  <a:schemeClr val="tx1"/>
                </a:solidFill>
                <a:latin typeface="Garamond" panose="02020404030301010803" pitchFamily="18" charset="0"/>
              </a:rPr>
              <a:t>: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 </a:t>
            </a:r>
            <a:b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   a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)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ýanbaş-bil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kiçi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we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uly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bil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içki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ýapylýan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ýokarky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we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aşaky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ekiz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armyt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görnüşli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muskullary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;*</a:t>
            </a:r>
            <a:b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   b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)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piramida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aşaky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we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ýokarky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ekiz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armyt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görnüşli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muskullary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;</a:t>
            </a:r>
            <a:b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   ç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)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uly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we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kiçi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bil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aşaky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we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ýokarky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ekiz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muskullary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.</a:t>
            </a:r>
            <a:b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 </a:t>
            </a:r>
            <a:b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b="1" dirty="0">
                <a:solidFill>
                  <a:schemeClr val="tx1"/>
                </a:solidFill>
                <a:latin typeface="Garamond" panose="02020404030301010803" pitchFamily="18" charset="0"/>
              </a:rPr>
              <a:t> 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b="1" dirty="0">
                <a:solidFill>
                  <a:schemeClr val="tx1"/>
                </a:solidFill>
                <a:latin typeface="Garamond" panose="02020404030301010803" pitchFamily="18" charset="0"/>
              </a:rPr>
              <a:t>2</a:t>
            </a:r>
            <a:r>
              <a:rPr lang="ru-RU" sz="20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. </a:t>
            </a:r>
            <a:r>
              <a:rPr lang="ru-RU" sz="2000" b="1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Çanaklygyň</a:t>
            </a:r>
            <a:r>
              <a:rPr lang="ru-RU" sz="20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Garamond" panose="02020404030301010803" pitchFamily="18" charset="0"/>
              </a:rPr>
              <a:t>daşky</a:t>
            </a:r>
            <a:r>
              <a:rPr lang="ru-RU" sz="2000" b="1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Garamond" panose="02020404030301010803" pitchFamily="18" charset="0"/>
              </a:rPr>
              <a:t>topar</a:t>
            </a:r>
            <a:r>
              <a:rPr lang="ru-RU" sz="2000" b="1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Garamond" panose="02020404030301010803" pitchFamily="18" charset="0"/>
              </a:rPr>
              <a:t>muskullary</a:t>
            </a:r>
            <a:r>
              <a:rPr lang="ru-RU" sz="2000" b="1" dirty="0">
                <a:solidFill>
                  <a:schemeClr val="tx1"/>
                </a:solidFill>
                <a:latin typeface="Garamond" panose="02020404030301010803" pitchFamily="18" charset="0"/>
              </a:rPr>
              <a:t>: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 </a:t>
            </a:r>
            <a:b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   a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)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uly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ortaky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kiçi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otyrýer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muskullary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;</a:t>
            </a:r>
            <a:b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   b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)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uly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ortaky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kiçi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otyrýer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buduň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inli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fassiýasysyny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dartýan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daşky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ýapylýan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muskullary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;*</a:t>
            </a:r>
            <a:b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   ç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)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buduň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inli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fassiýasyny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dartýan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daşky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ýapylýan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muskullar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.</a:t>
            </a:r>
            <a:b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 </a:t>
            </a:r>
            <a:b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b="1" dirty="0">
                <a:solidFill>
                  <a:schemeClr val="tx1"/>
                </a:solidFill>
                <a:latin typeface="Garamond" panose="02020404030301010803" pitchFamily="18" charset="0"/>
              </a:rPr>
              <a:t>3</a:t>
            </a:r>
            <a:r>
              <a:rPr lang="ru-RU" sz="20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. </a:t>
            </a:r>
            <a:r>
              <a:rPr lang="ru-RU" sz="2000" b="1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Çanaklyk</a:t>
            </a:r>
            <a:r>
              <a:rPr lang="ru-RU" sz="20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Garamond" panose="02020404030301010803" pitchFamily="18" charset="0"/>
              </a:rPr>
              <a:t>fassiýalary</a:t>
            </a:r>
            <a:r>
              <a:rPr lang="ru-RU" sz="2000" b="1" dirty="0">
                <a:solidFill>
                  <a:schemeClr val="tx1"/>
                </a:solidFill>
                <a:latin typeface="Garamond" panose="02020404030301010803" pitchFamily="18" charset="0"/>
              </a:rPr>
              <a:t>: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 </a:t>
            </a:r>
            <a:b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   a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)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bil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ýanbaş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otyrýer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fassiýalary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;*</a:t>
            </a:r>
            <a:b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   b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)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ýanbaş-bil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kese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fassiýalary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;</a:t>
            </a:r>
            <a:b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   ç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)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otyrýer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ýanbaş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fassiýalary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.</a:t>
            </a:r>
            <a:endParaRPr lang="ru-RU" sz="2000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886303" y="202369"/>
            <a:ext cx="1477136" cy="584775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 wrap="none">
            <a:spAutoFit/>
          </a:bodyPr>
          <a:lstStyle/>
          <a:p>
            <a:r>
              <a:rPr lang="ru-RU" sz="3200" b="1" dirty="0" err="1" smtClean="0">
                <a:solidFill>
                  <a:schemeClr val="bg1"/>
                </a:solidFill>
                <a:latin typeface="Garamond" panose="02020404030301010803" pitchFamily="18" charset="0"/>
              </a:rPr>
              <a:t>Testler</a:t>
            </a:r>
            <a:r>
              <a:rPr lang="ru-RU" sz="3200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:</a:t>
            </a:r>
            <a:endParaRPr lang="ru-RU" sz="3200" b="1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532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72142" y="566056"/>
            <a:ext cx="11461149" cy="5649687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>
              <a:lnSpc>
                <a:spcPct val="12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4</a:t>
            </a:r>
            <a:r>
              <a:rPr lang="ru-RU" sz="20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. </a:t>
            </a:r>
            <a:r>
              <a:rPr lang="ru-RU" sz="2000" b="1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Çanaklygyň</a:t>
            </a:r>
            <a:r>
              <a:rPr lang="ru-RU" sz="20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öňki</a:t>
            </a:r>
            <a:r>
              <a:rPr lang="ru-RU" sz="20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diwarynyň</a:t>
            </a:r>
            <a:r>
              <a:rPr lang="ru-RU" sz="20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emele</a:t>
            </a:r>
            <a:r>
              <a:rPr lang="ru-RU" sz="20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gelmeleri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:</a:t>
            </a:r>
            <a:b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 </a:t>
            </a:r>
            <a:b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   a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)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gasyk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kanaly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;</a:t>
            </a:r>
            <a:b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   b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)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ýapylýan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kanal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muskul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we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damar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deşikleri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;*</a:t>
            </a:r>
            <a:b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   ç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)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but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kanaly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.</a:t>
            </a:r>
            <a:b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 </a:t>
            </a:r>
            <a:b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5</a:t>
            </a:r>
            <a:r>
              <a:rPr lang="ru-RU" sz="20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. </a:t>
            </a:r>
            <a:r>
              <a:rPr lang="ru-RU" sz="2000" b="1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Çanaklygyň</a:t>
            </a:r>
            <a:r>
              <a:rPr lang="ru-RU" sz="20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yzky</a:t>
            </a:r>
            <a:r>
              <a:rPr lang="ru-RU" sz="20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diwarynyň</a:t>
            </a:r>
            <a:r>
              <a:rPr lang="ru-RU" sz="20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emele</a:t>
            </a:r>
            <a:r>
              <a:rPr lang="ru-RU" sz="20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b="1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gelmeleri</a:t>
            </a:r>
            <a:r>
              <a:rPr lang="ru-RU" sz="20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: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 </a:t>
            </a:r>
            <a:b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   a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)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armytasty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we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armytüsti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deşikleri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uly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we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kiçi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otyrýer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deşikleri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;*</a:t>
            </a:r>
            <a:b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   b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)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ýapylýan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kanal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ýanbaş-kekeç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joýasy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;</a:t>
            </a:r>
            <a:b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   ç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)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armytasty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armytüsti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deşikleri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.</a:t>
            </a:r>
            <a:b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b="1" dirty="0" smtClean="0">
                <a:solidFill>
                  <a:srgbClr val="000000"/>
                </a:solidFill>
                <a:latin typeface="Garamond" panose="02020404030301010803" pitchFamily="18" charset="0"/>
                <a:ea typeface="Tahoma"/>
                <a:cs typeface="Times New Roman"/>
              </a:rPr>
              <a:t>6.Buduň </a:t>
            </a:r>
            <a:r>
              <a:rPr lang="ru-RU" sz="2000" b="1" dirty="0" err="1">
                <a:solidFill>
                  <a:srgbClr val="000000"/>
                </a:solidFill>
                <a:latin typeface="Garamond" panose="02020404030301010803" pitchFamily="18" charset="0"/>
                <a:ea typeface="Tahoma"/>
                <a:cs typeface="Times New Roman"/>
              </a:rPr>
              <a:t>öňki</a:t>
            </a:r>
            <a:r>
              <a:rPr lang="ru-RU" sz="2000" b="1" dirty="0">
                <a:solidFill>
                  <a:srgbClr val="000000"/>
                </a:solidFill>
                <a:latin typeface="Garamond" panose="02020404030301010803" pitchFamily="18" charset="0"/>
                <a:ea typeface="Tahoma"/>
                <a:cs typeface="Times New Roman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Garamond" panose="02020404030301010803" pitchFamily="18" charset="0"/>
                <a:ea typeface="Tahoma"/>
                <a:cs typeface="Times New Roman"/>
              </a:rPr>
              <a:t>topar</a:t>
            </a:r>
            <a:r>
              <a:rPr lang="ru-RU" sz="2000" b="1" dirty="0">
                <a:solidFill>
                  <a:srgbClr val="000000"/>
                </a:solidFill>
                <a:latin typeface="Garamond" panose="02020404030301010803" pitchFamily="18" charset="0"/>
                <a:ea typeface="Tahoma"/>
                <a:cs typeface="Times New Roman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Garamond" panose="02020404030301010803" pitchFamily="18" charset="0"/>
                <a:ea typeface="Tahoma"/>
                <a:cs typeface="Times New Roman"/>
              </a:rPr>
              <a:t>muskullary</a:t>
            </a:r>
            <a:r>
              <a:rPr lang="ru-RU" sz="2000" b="1" dirty="0">
                <a:solidFill>
                  <a:srgbClr val="000000"/>
                </a:solidFill>
                <a:latin typeface="Garamond" panose="02020404030301010803" pitchFamily="18" charset="0"/>
                <a:ea typeface="Tahoma"/>
                <a:cs typeface="Times New Roman"/>
              </a:rPr>
              <a:t>:</a:t>
            </a:r>
            <a:r>
              <a:rPr lang="ru-RU" sz="2000" dirty="0">
                <a:solidFill>
                  <a:srgbClr val="000000"/>
                </a:solidFill>
                <a:latin typeface="Garamond" panose="02020404030301010803" pitchFamily="18" charset="0"/>
                <a:ea typeface="Tahoma"/>
                <a:cs typeface="Times New Roman"/>
              </a:rPr>
              <a:t/>
            </a:r>
            <a:br>
              <a:rPr lang="ru-RU" sz="2000" dirty="0">
                <a:solidFill>
                  <a:srgbClr val="000000"/>
                </a:solidFill>
                <a:latin typeface="Garamond" panose="02020404030301010803" pitchFamily="18" charset="0"/>
                <a:ea typeface="Tahoma"/>
                <a:cs typeface="Times New Roman"/>
              </a:rPr>
            </a:br>
            <a:r>
              <a:rPr lang="ru-RU" sz="2000" dirty="0">
                <a:solidFill>
                  <a:srgbClr val="000000"/>
                </a:solidFill>
                <a:latin typeface="Garamond" panose="02020404030301010803" pitchFamily="18" charset="0"/>
                <a:ea typeface="Tahoma"/>
                <a:cs typeface="Times New Roman"/>
              </a:rPr>
              <a:t>	</a:t>
            </a:r>
            <a:br>
              <a:rPr lang="ru-RU" sz="2000" dirty="0">
                <a:solidFill>
                  <a:srgbClr val="000000"/>
                </a:solidFill>
                <a:latin typeface="Garamond" panose="02020404030301010803" pitchFamily="18" charset="0"/>
                <a:ea typeface="Tahoma"/>
                <a:cs typeface="Times New Roman"/>
              </a:rPr>
            </a:br>
            <a:r>
              <a:rPr lang="ru-RU" sz="2000" dirty="0">
                <a:solidFill>
                  <a:srgbClr val="000000"/>
                </a:solidFill>
                <a:latin typeface="Garamond" panose="02020404030301010803" pitchFamily="18" charset="0"/>
                <a:ea typeface="Tahoma"/>
                <a:cs typeface="Times New Roman"/>
              </a:rPr>
              <a:t>    a</a:t>
            </a:r>
            <a:r>
              <a:rPr lang="ru-RU" sz="2000" dirty="0" smtClean="0">
                <a:solidFill>
                  <a:srgbClr val="000000"/>
                </a:solidFill>
                <a:latin typeface="Garamond" panose="02020404030301010803" pitchFamily="18" charset="0"/>
                <a:ea typeface="Tahoma"/>
                <a:cs typeface="Times New Roman"/>
              </a:rPr>
              <a:t>) </a:t>
            </a:r>
            <a:r>
              <a:rPr lang="ru-RU" sz="2000" dirty="0" err="1" smtClean="0">
                <a:solidFill>
                  <a:srgbClr val="000000"/>
                </a:solidFill>
                <a:latin typeface="Garamond" panose="02020404030301010803" pitchFamily="18" charset="0"/>
                <a:ea typeface="Tahoma"/>
                <a:cs typeface="Times New Roman"/>
              </a:rPr>
              <a:t>tikinçi</a:t>
            </a:r>
            <a:r>
              <a:rPr lang="ru-RU" sz="2000" dirty="0" smtClean="0">
                <a:solidFill>
                  <a:srgbClr val="000000"/>
                </a:solidFill>
                <a:latin typeface="Garamond" panose="02020404030301010803" pitchFamily="18" charset="0"/>
                <a:ea typeface="Tahoma"/>
                <a:cs typeface="Times New Roman"/>
              </a:rPr>
              <a:t>, </a:t>
            </a:r>
            <a:r>
              <a:rPr lang="ru-RU" sz="2000" dirty="0" err="1" smtClean="0">
                <a:solidFill>
                  <a:srgbClr val="000000"/>
                </a:solidFill>
                <a:latin typeface="Garamond" panose="02020404030301010803" pitchFamily="18" charset="0"/>
                <a:ea typeface="Tahoma"/>
                <a:cs typeface="Times New Roman"/>
              </a:rPr>
              <a:t>dörtkelleli</a:t>
            </a:r>
            <a:r>
              <a:rPr lang="ru-RU" sz="2000" dirty="0" smtClean="0">
                <a:solidFill>
                  <a:srgbClr val="000000"/>
                </a:solidFill>
                <a:latin typeface="Garamond" panose="02020404030301010803" pitchFamily="18" charset="0"/>
                <a:ea typeface="Tahoma"/>
                <a:cs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Garamond" panose="02020404030301010803" pitchFamily="18" charset="0"/>
                <a:ea typeface="Tahoma"/>
                <a:cs typeface="Times New Roman"/>
              </a:rPr>
              <a:t>muskullary</a:t>
            </a:r>
            <a:r>
              <a:rPr lang="ru-RU" sz="2000" dirty="0">
                <a:solidFill>
                  <a:srgbClr val="000000"/>
                </a:solidFill>
                <a:latin typeface="Garamond" panose="02020404030301010803" pitchFamily="18" charset="0"/>
                <a:ea typeface="Tahoma"/>
                <a:cs typeface="Times New Roman"/>
              </a:rPr>
              <a:t>;</a:t>
            </a:r>
            <a:br>
              <a:rPr lang="ru-RU" sz="2000" dirty="0">
                <a:solidFill>
                  <a:srgbClr val="000000"/>
                </a:solidFill>
                <a:latin typeface="Garamond" panose="02020404030301010803" pitchFamily="18" charset="0"/>
                <a:ea typeface="Tahoma"/>
                <a:cs typeface="Times New Roman"/>
              </a:rPr>
            </a:br>
            <a:r>
              <a:rPr lang="ru-RU" sz="2000" dirty="0">
                <a:solidFill>
                  <a:srgbClr val="000000"/>
                </a:solidFill>
                <a:latin typeface="Garamond" panose="02020404030301010803" pitchFamily="18" charset="0"/>
                <a:ea typeface="Tahoma"/>
                <a:cs typeface="Times New Roman"/>
              </a:rPr>
              <a:t>    b</a:t>
            </a:r>
            <a:r>
              <a:rPr lang="ru-RU" sz="2000" dirty="0" smtClean="0">
                <a:solidFill>
                  <a:srgbClr val="000000"/>
                </a:solidFill>
                <a:latin typeface="Garamond" panose="02020404030301010803" pitchFamily="18" charset="0"/>
                <a:ea typeface="Tahoma"/>
                <a:cs typeface="Times New Roman"/>
              </a:rPr>
              <a:t>) </a:t>
            </a:r>
            <a:r>
              <a:rPr lang="ru-RU" sz="2000" dirty="0" err="1">
                <a:solidFill>
                  <a:srgbClr val="000000"/>
                </a:solidFill>
                <a:latin typeface="Garamond" panose="02020404030301010803" pitchFamily="18" charset="0"/>
                <a:ea typeface="Tahoma"/>
                <a:cs typeface="Times New Roman"/>
              </a:rPr>
              <a:t>ü</a:t>
            </a:r>
            <a:r>
              <a:rPr lang="ru-RU" sz="2000" dirty="0" err="1" smtClean="0">
                <a:solidFill>
                  <a:srgbClr val="000000"/>
                </a:solidFill>
                <a:latin typeface="Garamond" panose="02020404030301010803" pitchFamily="18" charset="0"/>
                <a:ea typeface="Tahoma"/>
                <a:cs typeface="Times New Roman"/>
              </a:rPr>
              <a:t>çkelleli</a:t>
            </a:r>
            <a:r>
              <a:rPr lang="ru-RU" sz="2000" dirty="0" smtClean="0">
                <a:solidFill>
                  <a:srgbClr val="000000"/>
                </a:solidFill>
                <a:latin typeface="Garamond" panose="02020404030301010803" pitchFamily="18" charset="0"/>
                <a:ea typeface="Tahoma"/>
                <a:cs typeface="Times New Roman"/>
              </a:rPr>
              <a:t>,  </a:t>
            </a:r>
            <a:r>
              <a:rPr lang="ru-RU" sz="2000" dirty="0" err="1" smtClean="0">
                <a:solidFill>
                  <a:srgbClr val="000000"/>
                </a:solidFill>
                <a:latin typeface="Garamond" panose="02020404030301010803" pitchFamily="18" charset="0"/>
                <a:ea typeface="Tahoma"/>
                <a:cs typeface="Times New Roman"/>
              </a:rPr>
              <a:t>dörtkelleli</a:t>
            </a:r>
            <a:r>
              <a:rPr lang="ru-RU" sz="2000" dirty="0" smtClean="0">
                <a:solidFill>
                  <a:srgbClr val="000000"/>
                </a:solidFill>
                <a:latin typeface="Garamond" panose="02020404030301010803" pitchFamily="18" charset="0"/>
                <a:ea typeface="Tahoma"/>
                <a:cs typeface="Times New Roman"/>
              </a:rPr>
              <a:t>, </a:t>
            </a:r>
            <a:r>
              <a:rPr lang="ru-RU" sz="2000" dirty="0" err="1" smtClean="0">
                <a:solidFill>
                  <a:srgbClr val="000000"/>
                </a:solidFill>
                <a:latin typeface="Garamond" panose="02020404030301010803" pitchFamily="18" charset="0"/>
                <a:ea typeface="Tahoma"/>
                <a:cs typeface="Times New Roman"/>
              </a:rPr>
              <a:t>muskullary</a:t>
            </a:r>
            <a:r>
              <a:rPr lang="ru-RU" sz="2000" dirty="0">
                <a:solidFill>
                  <a:srgbClr val="000000"/>
                </a:solidFill>
                <a:latin typeface="Garamond" panose="02020404030301010803" pitchFamily="18" charset="0"/>
                <a:ea typeface="Tahoma"/>
                <a:cs typeface="Times New Roman"/>
              </a:rPr>
              <a:t>;</a:t>
            </a:r>
            <a:br>
              <a:rPr lang="ru-RU" sz="2000" dirty="0">
                <a:solidFill>
                  <a:srgbClr val="000000"/>
                </a:solidFill>
                <a:latin typeface="Garamond" panose="02020404030301010803" pitchFamily="18" charset="0"/>
                <a:ea typeface="Tahoma"/>
                <a:cs typeface="Times New Roman"/>
              </a:rPr>
            </a:br>
            <a:r>
              <a:rPr lang="ru-RU" sz="2000" dirty="0">
                <a:solidFill>
                  <a:srgbClr val="000000"/>
                </a:solidFill>
                <a:latin typeface="Garamond" panose="02020404030301010803" pitchFamily="18" charset="0"/>
                <a:ea typeface="Tahoma"/>
                <a:cs typeface="Times New Roman"/>
              </a:rPr>
              <a:t>    ç</a:t>
            </a:r>
            <a:r>
              <a:rPr lang="ru-RU" sz="2000" dirty="0" smtClean="0">
                <a:solidFill>
                  <a:srgbClr val="000000"/>
                </a:solidFill>
                <a:latin typeface="Garamond" panose="02020404030301010803" pitchFamily="18" charset="0"/>
                <a:ea typeface="Tahoma"/>
                <a:cs typeface="Times New Roman"/>
              </a:rPr>
              <a:t>) </a:t>
            </a:r>
            <a:r>
              <a:rPr lang="ru-RU" sz="2000" dirty="0" err="1" smtClean="0">
                <a:solidFill>
                  <a:srgbClr val="000000"/>
                </a:solidFill>
                <a:latin typeface="Garamond" panose="02020404030301010803" pitchFamily="18" charset="0"/>
                <a:ea typeface="Tahoma"/>
                <a:cs typeface="Times New Roman"/>
              </a:rPr>
              <a:t>tikinçi</a:t>
            </a:r>
            <a:r>
              <a:rPr lang="ru-RU" sz="2000" dirty="0" smtClean="0">
                <a:solidFill>
                  <a:srgbClr val="000000"/>
                </a:solidFill>
                <a:latin typeface="Garamond" panose="02020404030301010803" pitchFamily="18" charset="0"/>
                <a:ea typeface="Tahoma"/>
                <a:cs typeface="Times New Roman"/>
              </a:rPr>
              <a:t>, </a:t>
            </a:r>
            <a:r>
              <a:rPr lang="ru-RU" sz="2000" dirty="0" err="1" smtClean="0">
                <a:solidFill>
                  <a:srgbClr val="000000"/>
                </a:solidFill>
                <a:latin typeface="Garamond" panose="02020404030301010803" pitchFamily="18" charset="0"/>
                <a:ea typeface="Tahoma"/>
                <a:cs typeface="Times New Roman"/>
              </a:rPr>
              <a:t>inçe</a:t>
            </a:r>
            <a:r>
              <a:rPr lang="ru-RU" sz="2000" dirty="0" smtClean="0">
                <a:solidFill>
                  <a:srgbClr val="000000"/>
                </a:solidFill>
                <a:latin typeface="Garamond" panose="02020404030301010803" pitchFamily="18" charset="0"/>
                <a:ea typeface="Tahoma"/>
                <a:cs typeface="Times New Roman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Garamond" panose="02020404030301010803" pitchFamily="18" charset="0"/>
                <a:ea typeface="Tahoma"/>
                <a:cs typeface="Times New Roman"/>
              </a:rPr>
              <a:t>muskullary</a:t>
            </a:r>
            <a:r>
              <a:rPr lang="ru-RU" sz="2000" dirty="0" smtClean="0">
                <a:solidFill>
                  <a:srgbClr val="000000"/>
                </a:solidFill>
                <a:latin typeface="Garamond" panose="02020404030301010803" pitchFamily="18" charset="0"/>
                <a:ea typeface="Tahoma"/>
                <a:cs typeface="Times New Roman"/>
              </a:rPr>
              <a:t>.</a:t>
            </a:r>
            <a:endParaRPr lang="ru-RU" sz="2000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77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61256" y="587828"/>
            <a:ext cx="11616891" cy="5649687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000" b="1" dirty="0">
                <a:solidFill>
                  <a:schemeClr val="tx1"/>
                </a:solidFill>
                <a:latin typeface="Garamond" panose="02020404030301010803" pitchFamily="18" charset="0"/>
              </a:rPr>
              <a:t>7</a:t>
            </a:r>
            <a:r>
              <a:rPr lang="ru-RU" sz="20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. </a:t>
            </a:r>
            <a:r>
              <a:rPr lang="ru-RU" sz="2000" b="1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Buduň</a:t>
            </a:r>
            <a:r>
              <a:rPr lang="ru-RU" sz="20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Garamond" panose="02020404030301010803" pitchFamily="18" charset="0"/>
              </a:rPr>
              <a:t>içki</a:t>
            </a:r>
            <a:r>
              <a:rPr lang="ru-RU" sz="2000" b="1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Garamond" panose="02020404030301010803" pitchFamily="18" charset="0"/>
              </a:rPr>
              <a:t>topar</a:t>
            </a:r>
            <a:r>
              <a:rPr lang="ru-RU" sz="2000" b="1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Garamond" panose="02020404030301010803" pitchFamily="18" charset="0"/>
              </a:rPr>
              <a:t>muskullary</a:t>
            </a:r>
            <a:r>
              <a:rPr lang="ru-RU" sz="2000" b="1" dirty="0">
                <a:solidFill>
                  <a:schemeClr val="tx1"/>
                </a:solidFill>
                <a:latin typeface="Garamond" panose="02020404030301010803" pitchFamily="18" charset="0"/>
              </a:rPr>
              <a:t>: </a:t>
            </a:r>
            <a:r>
              <a:rPr lang="ru-RU" sz="20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    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a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)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tikinçi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uly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getiriji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muskullar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;</a:t>
            </a:r>
            <a:b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   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b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)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uly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uzyn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kiçi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getiriji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kekeç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inçe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muskullary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;</a:t>
            </a:r>
            <a:b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    ç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)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uly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kiçi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uzyn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getiriji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muskullar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.</a:t>
            </a:r>
            <a:b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b="1" dirty="0">
                <a:solidFill>
                  <a:schemeClr val="tx1"/>
                </a:solidFill>
                <a:latin typeface="Garamond" panose="02020404030301010803" pitchFamily="18" charset="0"/>
              </a:rPr>
              <a:t>8</a:t>
            </a:r>
            <a:r>
              <a:rPr lang="ru-RU" sz="20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. </a:t>
            </a:r>
            <a:r>
              <a:rPr lang="ru-RU" sz="2000" b="1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Buduň</a:t>
            </a:r>
            <a:r>
              <a:rPr lang="ru-RU" sz="20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Garamond" panose="02020404030301010803" pitchFamily="18" charset="0"/>
              </a:rPr>
              <a:t>yzky</a:t>
            </a:r>
            <a:r>
              <a:rPr lang="ru-RU" sz="2000" b="1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Garamond" panose="02020404030301010803" pitchFamily="18" charset="0"/>
              </a:rPr>
              <a:t>topar</a:t>
            </a:r>
            <a:r>
              <a:rPr lang="ru-RU" sz="2000" b="1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Garamond" panose="02020404030301010803" pitchFamily="18" charset="0"/>
              </a:rPr>
              <a:t>muskullary</a:t>
            </a:r>
            <a:r>
              <a:rPr lang="ru-RU" sz="2000" b="1" dirty="0">
                <a:solidFill>
                  <a:schemeClr val="tx1"/>
                </a:solidFill>
                <a:latin typeface="Garamond" panose="02020404030301010803" pitchFamily="18" charset="0"/>
              </a:rPr>
              <a:t>: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 </a:t>
            </a:r>
            <a:b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  a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)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ikikelleli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ýarymsiňirli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ýarymperdeli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muskullar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;</a:t>
            </a:r>
            <a:b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  b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)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ikikelleli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üçkelleli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;</a:t>
            </a:r>
            <a:b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  ç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)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ikikelleli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tikinçi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muskullary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.</a:t>
            </a:r>
            <a:b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 </a:t>
            </a:r>
            <a:b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b="1" dirty="0">
                <a:solidFill>
                  <a:schemeClr val="tx1"/>
                </a:solidFill>
                <a:latin typeface="Garamond" panose="02020404030301010803" pitchFamily="18" charset="0"/>
              </a:rPr>
              <a:t>9</a:t>
            </a:r>
            <a:r>
              <a:rPr lang="ru-RU" sz="20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. </a:t>
            </a:r>
            <a:r>
              <a:rPr lang="ru-RU" sz="2000" b="1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But</a:t>
            </a:r>
            <a:r>
              <a:rPr lang="ru-RU" sz="20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solidFill>
                  <a:schemeClr val="tx1"/>
                </a:solidFill>
                <a:latin typeface="Garamond" panose="02020404030301010803" pitchFamily="18" charset="0"/>
              </a:rPr>
              <a:t>fassiýalary</a:t>
            </a:r>
            <a:r>
              <a:rPr lang="ru-RU" sz="2000" b="1" dirty="0">
                <a:solidFill>
                  <a:schemeClr val="tx1"/>
                </a:solidFill>
                <a:latin typeface="Garamond" panose="02020404030301010803" pitchFamily="18" charset="0"/>
              </a:rPr>
              <a:t>: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/>
            </a:r>
            <a:b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 </a:t>
            </a:r>
            <a:b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   a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)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buduň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inli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fassiýasy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gözenekli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kekeç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fassiýalary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;</a:t>
            </a:r>
            <a:b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   b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)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buduň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inli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fassiýasynyň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ýüzleý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we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çuň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ýapraklary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;</a:t>
            </a:r>
            <a:b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   ç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)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buduň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inli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fassiýasy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Garamond" panose="02020404030301010803" pitchFamily="18" charset="0"/>
              </a:rPr>
              <a:t>otyrýer</a:t>
            </a:r>
            <a:r>
              <a:rPr lang="ru-RU" sz="2000" dirty="0" smtClean="0">
                <a:solidFill>
                  <a:schemeClr val="tx1"/>
                </a:solidFill>
                <a:latin typeface="Garamond" panose="02020404030301010803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Garamond" panose="02020404030301010803" pitchFamily="18" charset="0"/>
              </a:rPr>
              <a:t>fassiýasy</a:t>
            </a:r>
            <a:r>
              <a:rPr lang="ru-RU" sz="2000" dirty="0">
                <a:solidFill>
                  <a:schemeClr val="tx1"/>
                </a:solidFill>
                <a:latin typeface="Garamond" panose="020204040303010108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95233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3954" y="149672"/>
            <a:ext cx="11733060" cy="6190449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algn="just">
              <a:lnSpc>
                <a:spcPct val="170000"/>
              </a:lnSpc>
            </a:pPr>
            <a:r>
              <a:rPr lang="ru-RU" b="1" dirty="0" err="1">
                <a:solidFill>
                  <a:srgbClr val="FF0000"/>
                </a:solidFill>
                <a:latin typeface="Garamond" panose="02020404030301010803" pitchFamily="18" charset="0"/>
              </a:rPr>
              <a:t>Ulanylan</a:t>
            </a:r>
            <a:r>
              <a:rPr lang="ru-RU" b="1" dirty="0">
                <a:solidFill>
                  <a:srgbClr val="FF0000"/>
                </a:solidFill>
                <a:latin typeface="Garamond" panose="02020404030301010803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Garamond" panose="02020404030301010803" pitchFamily="18" charset="0"/>
              </a:rPr>
              <a:t>edebiýatlar</a:t>
            </a:r>
            <a:r>
              <a:rPr lang="tk-TM" b="1" dirty="0" smtClean="0">
                <a:solidFill>
                  <a:srgbClr val="FF0000"/>
                </a:solidFill>
                <a:latin typeface="Garamond" panose="02020404030301010803" pitchFamily="18" charset="0"/>
              </a:rPr>
              <a:t>: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tk-TM" dirty="0" smtClean="0">
                <a:latin typeface="Garamond" panose="02020404030301010803" pitchFamily="18" charset="0"/>
              </a:rPr>
              <a:t>Serdar Berdimuhamedow. Ýaşlar-Watanyň daýanjy – Aşgabat: Türkmen Döwlet neşirýat gullugy, 2023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tk-TM" dirty="0">
                <a:latin typeface="Garamond" panose="02020404030301010803" pitchFamily="18" charset="0"/>
              </a:rPr>
              <a:t>Serdar Berdimuhamedow. </a:t>
            </a:r>
            <a:r>
              <a:rPr lang="tk-TM" dirty="0" smtClean="0">
                <a:latin typeface="Garamond" panose="02020404030301010803" pitchFamily="18" charset="0"/>
              </a:rPr>
              <a:t>Änew – müňýyllyklardan gözbaş alýan medeniýet – </a:t>
            </a:r>
            <a:r>
              <a:rPr lang="tk-TM" dirty="0">
                <a:latin typeface="Garamond" panose="02020404030301010803" pitchFamily="18" charset="0"/>
              </a:rPr>
              <a:t>Aşgabat: Türkmen Döwlet neşirýat gullugy, </a:t>
            </a:r>
            <a:r>
              <a:rPr lang="tk-TM" dirty="0" smtClean="0">
                <a:latin typeface="Garamond" panose="02020404030301010803" pitchFamily="18" charset="0"/>
              </a:rPr>
              <a:t>2024</a:t>
            </a:r>
            <a:endParaRPr lang="tk-TM" dirty="0">
              <a:latin typeface="Garamond" panose="02020404030301010803" pitchFamily="18" charset="0"/>
            </a:endParaRP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Berdimuhammedow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G.M  </a:t>
            </a:r>
            <a:r>
              <a:rPr lang="ru-RU" dirty="0" err="1">
                <a:latin typeface="Garamond" panose="02020404030301010803" pitchFamily="18" charset="0"/>
              </a:rPr>
              <a:t>we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baş.Medisina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terminleriniň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rusça-latynça</a:t>
            </a:r>
            <a:r>
              <a:rPr lang="ru-RU" dirty="0">
                <a:latin typeface="Garamond" panose="02020404030301010803" pitchFamily="18" charset="0"/>
              </a:rPr>
              <a:t>- </a:t>
            </a:r>
            <a:r>
              <a:rPr lang="ru-RU" dirty="0" err="1">
                <a:latin typeface="Garamond" panose="02020404030301010803" pitchFamily="18" charset="0"/>
              </a:rPr>
              <a:t>türkmençe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smtClean="0">
                <a:latin typeface="Garamond" panose="02020404030301010803" pitchFamily="18" charset="0"/>
              </a:rPr>
              <a:t>sözlügi,Aşgabat-2000ý.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Haidowa.R.P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Gullyýewa.A.M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Adam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anatomiýasy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en-US" dirty="0">
                <a:latin typeface="Garamond" panose="02020404030301010803" pitchFamily="18" charset="0"/>
              </a:rPr>
              <a:t>I </a:t>
            </a:r>
            <a:r>
              <a:rPr lang="ru-RU" dirty="0" err="1">
                <a:latin typeface="Garamond" panose="02020404030301010803" pitchFamily="18" charset="0"/>
              </a:rPr>
              <a:t>okuw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kitaby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Aşgabat</a:t>
            </a:r>
            <a:r>
              <a:rPr lang="ru-RU" dirty="0">
                <a:latin typeface="Garamond" panose="02020404030301010803" pitchFamily="18" charset="0"/>
              </a:rPr>
              <a:t>- 2010ý.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Haidowa.R.P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Atajanowa.G.D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Osteologiýa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okuw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gollanmasy</a:t>
            </a:r>
            <a:r>
              <a:rPr lang="ru-RU" dirty="0">
                <a:latin typeface="Garamond" panose="02020404030301010803" pitchFamily="18" charset="0"/>
              </a:rPr>
              <a:t>, Aşgabat-2019ý. 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Hudaýberdiýew.J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Anatomiýa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terminleriniň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latynça-rusça-türkmençe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sözlügi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smtClean="0">
                <a:latin typeface="Garamond" panose="02020404030301010803" pitchFamily="18" charset="0"/>
              </a:rPr>
              <a:t>Aşgabat-1974ý.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Худайбердыев.Д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Методическое пособие по возрастной остеологии артрологии синдесмологии и миологии Ашгабад-1981г. 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Синельников.Р.Д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Атлас Анатомии человека, </a:t>
            </a:r>
            <a:r>
              <a:rPr lang="en-US" dirty="0">
                <a:latin typeface="Garamond" panose="02020404030301010803" pitchFamily="18" charset="0"/>
              </a:rPr>
              <a:t>I</a:t>
            </a:r>
            <a:r>
              <a:rPr lang="ru-RU" dirty="0">
                <a:latin typeface="Garamond" panose="02020404030301010803" pitchFamily="18" charset="0"/>
              </a:rPr>
              <a:t> Том, М. 2016г.</a:t>
            </a:r>
          </a:p>
          <a:p>
            <a:pPr marL="623888" marR="178376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Сапин.М.Р</a:t>
            </a:r>
            <a:r>
              <a:rPr lang="ru-RU" dirty="0">
                <a:latin typeface="Garamond" panose="02020404030301010803" pitchFamily="18" charset="0"/>
              </a:rPr>
              <a:t>. и соавторы Анатомия человека М. 2004г.</a:t>
            </a:r>
          </a:p>
          <a:p>
            <a:pPr marL="623888" marR="178376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Привес.М.Г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Анатомия человека, М. 1985г.</a:t>
            </a:r>
          </a:p>
          <a:p>
            <a:pPr marL="623888" marR="178376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Михайлов.С.С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Чукбар.А.В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Цыбулькин.А.Г</a:t>
            </a:r>
            <a:r>
              <a:rPr lang="ru-RU" dirty="0">
                <a:latin typeface="Garamond" panose="02020404030301010803" pitchFamily="18" charset="0"/>
              </a:rPr>
              <a:t> Анатомия человека пятое издание I Том М. 2013г.</a:t>
            </a:r>
            <a:endParaRPr lang="ru-RU" dirty="0"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altLang="ru-RU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Myradowa.M.S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Gulyýewa.T.H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Tokgaýew.N.T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Adam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fiziologiýasy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okuw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kitaby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Aşgabat-2005ý</a:t>
            </a:r>
            <a:r>
              <a:rPr lang="ru-RU" altLang="ru-RU" dirty="0"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544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728" y="2781164"/>
            <a:ext cx="12094545" cy="73356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109692" indent="0" algn="ctr">
              <a:buNone/>
            </a:pPr>
            <a:r>
              <a:rPr lang="tk-TM" sz="4000" b="1" i="1" dirty="0" smtClean="0">
                <a:solidFill>
                  <a:srgbClr val="FF0000"/>
                </a:solidFill>
                <a:latin typeface="Garamond" panose="02020404030301010803" pitchFamily="18" charset="0"/>
              </a:rPr>
              <a:t>Diňläniňiz </a:t>
            </a:r>
            <a:r>
              <a:rPr lang="tk-TM" sz="4000" b="1" i="1" dirty="0">
                <a:solidFill>
                  <a:srgbClr val="FF0000"/>
                </a:solidFill>
                <a:latin typeface="Garamond" panose="02020404030301010803" pitchFamily="18" charset="0"/>
              </a:rPr>
              <a:t>üçin köp sagboluň!</a:t>
            </a:r>
            <a:endParaRPr lang="ru-RU" sz="4000" b="1" i="1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272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336</Words>
  <Application>Microsoft Office PowerPoint</Application>
  <PresentationFormat>Широкоэкранный</PresentationFormat>
  <Paragraphs>42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Garamond</vt:lpstr>
      <vt:lpstr>Tahoma</vt:lpstr>
      <vt:lpstr>Times New Roman</vt:lpstr>
      <vt:lpstr>Тема Office</vt:lpstr>
      <vt:lpstr>Çanaklygyň we buduň muskullary, fassiýalary, topografiýasy. Injigiň we dabanyň muskullary, fassiýalary, topografiýasy.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1. Çanaklygyň içki muskul topary:       a) ýanbaş-bil, kiçi we uly bil, içki ýapylýan, ýokarky we aşaky ekiz, armyt görnüşli muskullary;*     b) piramida, aşaky we ýokarky ekiz, armyt görnüşli muskullary;     ç) uly we kiçi bil, aşaky we ýokarky ekiz muskullary.     2. Çanaklygyň daşky topar muskullary:       a) uly, ortaky, kiçi otyrýer muskullary;     b) uly, ortaky, kiçi otyrýer, buduň inli fassiýasysyny dartýan, daşky ýapylýan muskullary;*     ç) buduň inli fassiýasyny dartýan, daşky ýapylýan muskullar.   3. Çanaklyk fassiýalary:       a) bil, ýanbaş, otyrýer fassiýalary;*     b) ýanbaş-bil, kese fassiýalary;     ç) otyrýer, ýanbaş fassiýalary.</vt:lpstr>
      <vt:lpstr>4. Çanaklygyň öňki diwarynyň emele gelmeleri:       a) gasyk kanaly;     b) ýapylýan kanal, muskul we damar deşikleri;*     ç) but kanaly.   5. Çanaklygyň yzky diwarynyň emele gelmeleri:       a) armytasty we armytüsti deşikleri, uly we kiçi otyrýer deşikleri;*     b) ýapylýan kanal, ýanbaş-kekeç joýasy;     ç) armytasty, armytüsti deşikleri.  6.Buduň öňki topar muskullary:       a) tikinçi, dörtkelleli muskullary;     b) üçkelleli,  dörtkelleli, muskullary;     ç) tikinçi, inçe muskullary.</vt:lpstr>
      <vt:lpstr>7. Buduň içki topar muskullary:         a) tikinçi, uly getiriji muskullar;      b) uly, uzyn, kiçi getiriji, kekeç, inçe muskullary;      ç) uly, kiçi, uzyn getiriji muskullar.  8. Buduň yzky topar muskullary:      a) ikikelleli, ýarymsiňirli, ýarymperdeli muskullar;    b) ikikelleli, üçkelleli;    ç) ikikelleli, tikinçi muskullary.   9. But fassiýalary:       a) buduň inli fassiýasy, gözenekli, kekeç fassiýalary;     b) buduň inli fassiýasynyň ýüzleý we çuň ýapraklary;     ç) buduň inli fassiýasy, otyrýer fassiýasy.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Çanaklygyň we buduň muskullary, fassiýalary, topografiýasy. Injigiň we dabanyň muskullary, fassiýalary, topografiýasy. </dc:title>
  <dc:creator>admin</dc:creator>
  <cp:lastModifiedBy>admin</cp:lastModifiedBy>
  <cp:revision>4</cp:revision>
  <dcterms:created xsi:type="dcterms:W3CDTF">2024-09-20T04:37:12Z</dcterms:created>
  <dcterms:modified xsi:type="dcterms:W3CDTF">2024-09-20T06:31:21Z</dcterms:modified>
</cp:coreProperties>
</file>